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41"/>
  </p:notesMasterIdLst>
  <p:sldIdLst>
    <p:sldId id="898" r:id="rId4"/>
    <p:sldId id="259" r:id="rId5"/>
    <p:sldId id="260" r:id="rId6"/>
    <p:sldId id="261" r:id="rId7"/>
    <p:sldId id="262" r:id="rId8"/>
    <p:sldId id="755" r:id="rId9"/>
    <p:sldId id="909" r:id="rId10"/>
    <p:sldId id="974" r:id="rId11"/>
    <p:sldId id="953" r:id="rId12"/>
    <p:sldId id="904" r:id="rId13"/>
    <p:sldId id="943" r:id="rId14"/>
    <p:sldId id="964" r:id="rId15"/>
    <p:sldId id="975" r:id="rId16"/>
    <p:sldId id="971" r:id="rId17"/>
    <p:sldId id="897" r:id="rId18"/>
    <p:sldId id="867" r:id="rId19"/>
    <p:sldId id="970" r:id="rId20"/>
    <p:sldId id="407" r:id="rId21"/>
    <p:sldId id="417" r:id="rId22"/>
    <p:sldId id="281" r:id="rId23"/>
    <p:sldId id="950" r:id="rId24"/>
    <p:sldId id="276" r:id="rId25"/>
    <p:sldId id="277" r:id="rId26"/>
    <p:sldId id="278" r:id="rId27"/>
    <p:sldId id="283" r:id="rId28"/>
    <p:sldId id="284" r:id="rId29"/>
    <p:sldId id="309" r:id="rId30"/>
    <p:sldId id="310" r:id="rId31"/>
    <p:sldId id="961" r:id="rId32"/>
    <p:sldId id="962" r:id="rId33"/>
    <p:sldId id="976" r:id="rId34"/>
    <p:sldId id="977" r:id="rId35"/>
    <p:sldId id="978" r:id="rId36"/>
    <p:sldId id="979" r:id="rId37"/>
    <p:sldId id="312" r:id="rId38"/>
    <p:sldId id="313" r:id="rId39"/>
    <p:sldId id="314"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F8BA"/>
    <a:srgbClr val="20431D"/>
    <a:srgbClr val="FF93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442122-55BB-47FD-92E7-98723D7A0A4C}" v="37" dt="2023-04-17T02:41:49.0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76" autoAdjust="0"/>
  </p:normalViewPr>
  <p:slideViewPr>
    <p:cSldViewPr>
      <p:cViewPr varScale="1">
        <p:scale>
          <a:sx n="70" d="100"/>
          <a:sy n="70" d="100"/>
        </p:scale>
        <p:origin x="1386" y="72"/>
      </p:cViewPr>
      <p:guideLst>
        <p:guide orient="horz" pos="2160"/>
        <p:guide pos="2880"/>
      </p:guideLst>
    </p:cSldViewPr>
  </p:slideViewPr>
  <p:outlineViewPr>
    <p:cViewPr>
      <p:scale>
        <a:sx n="33" d="100"/>
        <a:sy n="33" d="100"/>
      </p:scale>
      <p:origin x="0" y="143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microsoft.com/office/2016/11/relationships/changesInfo" Target="changesInfos/changesInfo1.xml"/><Relationship Id="rId20" Type="http://schemas.openxmlformats.org/officeDocument/2006/relationships/slide" Target="slides/slide17.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izul alfalah" userId="b097e28588539e7c" providerId="LiveId" clId="{75442122-55BB-47FD-92E7-98723D7A0A4C}"/>
    <pc:docChg chg="undo custSel addSld delSld modSld sldOrd">
      <pc:chgData name="faizul alfalah" userId="b097e28588539e7c" providerId="LiveId" clId="{75442122-55BB-47FD-92E7-98723D7A0A4C}" dt="2023-04-17T02:41:52.469" v="541" actId="1036"/>
      <pc:docMkLst>
        <pc:docMk/>
      </pc:docMkLst>
      <pc:sldChg chg="modSp mod">
        <pc:chgData name="faizul alfalah" userId="b097e28588539e7c" providerId="LiveId" clId="{75442122-55BB-47FD-92E7-98723D7A0A4C}" dt="2023-04-17T02:01:04.866" v="47" actId="255"/>
        <pc:sldMkLst>
          <pc:docMk/>
          <pc:sldMk cId="1343944751" sldId="260"/>
        </pc:sldMkLst>
        <pc:spChg chg="mod">
          <ac:chgData name="faizul alfalah" userId="b097e28588539e7c" providerId="LiveId" clId="{75442122-55BB-47FD-92E7-98723D7A0A4C}" dt="2023-04-17T02:00:10.213" v="38" actId="6549"/>
          <ac:spMkLst>
            <pc:docMk/>
            <pc:sldMk cId="1343944751" sldId="260"/>
            <ac:spMk id="3" creationId="{00000000-0000-0000-0000-000000000000}"/>
          </ac:spMkLst>
        </pc:spChg>
        <pc:spChg chg="mod">
          <ac:chgData name="faizul alfalah" userId="b097e28588539e7c" providerId="LiveId" clId="{75442122-55BB-47FD-92E7-98723D7A0A4C}" dt="2023-04-17T02:01:04.866" v="47" actId="255"/>
          <ac:spMkLst>
            <pc:docMk/>
            <pc:sldMk cId="1343944751" sldId="260"/>
            <ac:spMk id="5" creationId="{00000000-0000-0000-0000-000000000000}"/>
          </ac:spMkLst>
        </pc:spChg>
      </pc:sldChg>
      <pc:sldChg chg="modSp mod">
        <pc:chgData name="faizul alfalah" userId="b097e28588539e7c" providerId="LiveId" clId="{75442122-55BB-47FD-92E7-98723D7A0A4C}" dt="2023-04-17T02:33:09.090" v="430" actId="20577"/>
        <pc:sldMkLst>
          <pc:docMk/>
          <pc:sldMk cId="3468340707" sldId="407"/>
        </pc:sldMkLst>
        <pc:spChg chg="mod">
          <ac:chgData name="faizul alfalah" userId="b097e28588539e7c" providerId="LiveId" clId="{75442122-55BB-47FD-92E7-98723D7A0A4C}" dt="2023-04-17T02:33:09.090" v="430" actId="20577"/>
          <ac:spMkLst>
            <pc:docMk/>
            <pc:sldMk cId="3468340707" sldId="407"/>
            <ac:spMk id="4" creationId="{00000000-0000-0000-0000-000000000000}"/>
          </ac:spMkLst>
        </pc:spChg>
      </pc:sldChg>
      <pc:sldChg chg="del">
        <pc:chgData name="faizul alfalah" userId="b097e28588539e7c" providerId="LiveId" clId="{75442122-55BB-47FD-92E7-98723D7A0A4C}" dt="2023-04-17T02:35:37.931" v="432" actId="47"/>
        <pc:sldMkLst>
          <pc:docMk/>
          <pc:sldMk cId="726066359" sldId="581"/>
        </pc:sldMkLst>
      </pc:sldChg>
      <pc:sldChg chg="addSp delSp modSp mod">
        <pc:chgData name="faizul alfalah" userId="b097e28588539e7c" providerId="LiveId" clId="{75442122-55BB-47FD-92E7-98723D7A0A4C}" dt="2023-04-17T01:59:05.741" v="32" actId="20577"/>
        <pc:sldMkLst>
          <pc:docMk/>
          <pc:sldMk cId="595082253" sldId="755"/>
        </pc:sldMkLst>
        <pc:spChg chg="del">
          <ac:chgData name="faizul alfalah" userId="b097e28588539e7c" providerId="LiveId" clId="{75442122-55BB-47FD-92E7-98723D7A0A4C}" dt="2023-04-17T01:58:41.365" v="13" actId="478"/>
          <ac:spMkLst>
            <pc:docMk/>
            <pc:sldMk cId="595082253" sldId="755"/>
            <ac:spMk id="2" creationId="{64D02C36-3F36-FA33-24E2-F36B77FEF668}"/>
          </ac:spMkLst>
        </pc:spChg>
        <pc:spChg chg="mod">
          <ac:chgData name="faizul alfalah" userId="b097e28588539e7c" providerId="LiveId" clId="{75442122-55BB-47FD-92E7-98723D7A0A4C}" dt="2023-04-17T01:59:05.741" v="32" actId="20577"/>
          <ac:spMkLst>
            <pc:docMk/>
            <pc:sldMk cId="595082253" sldId="755"/>
            <ac:spMk id="3" creationId="{00000000-0000-0000-0000-000000000000}"/>
          </ac:spMkLst>
        </pc:spChg>
        <pc:spChg chg="add mod">
          <ac:chgData name="faizul alfalah" userId="b097e28588539e7c" providerId="LiveId" clId="{75442122-55BB-47FD-92E7-98723D7A0A4C}" dt="2023-04-17T01:58:46.458" v="15" actId="1076"/>
          <ac:spMkLst>
            <pc:docMk/>
            <pc:sldMk cId="595082253" sldId="755"/>
            <ac:spMk id="5" creationId="{1BA58DF2-6A3A-54DD-577B-303D17DD0F85}"/>
          </ac:spMkLst>
        </pc:spChg>
      </pc:sldChg>
      <pc:sldChg chg="addSp delSp modSp mod">
        <pc:chgData name="faizul alfalah" userId="b097e28588539e7c" providerId="LiveId" clId="{75442122-55BB-47FD-92E7-98723D7A0A4C}" dt="2023-04-17T02:41:52.469" v="541" actId="1036"/>
        <pc:sldMkLst>
          <pc:docMk/>
          <pc:sldMk cId="3483303420" sldId="867"/>
        </pc:sldMkLst>
        <pc:spChg chg="mod">
          <ac:chgData name="faizul alfalah" userId="b097e28588539e7c" providerId="LiveId" clId="{75442122-55BB-47FD-92E7-98723D7A0A4C}" dt="2023-04-17T02:41:23.685" v="528" actId="1076"/>
          <ac:spMkLst>
            <pc:docMk/>
            <pc:sldMk cId="3483303420" sldId="867"/>
            <ac:spMk id="2" creationId="{BF3C2FF8-E13A-0141-9D5E-D56F213D67B7}"/>
          </ac:spMkLst>
        </pc:spChg>
        <pc:spChg chg="add del mod">
          <ac:chgData name="faizul alfalah" userId="b097e28588539e7c" providerId="LiveId" clId="{75442122-55BB-47FD-92E7-98723D7A0A4C}" dt="2023-04-17T02:41:42.539" v="531" actId="478"/>
          <ac:spMkLst>
            <pc:docMk/>
            <pc:sldMk cId="3483303420" sldId="867"/>
            <ac:spMk id="4" creationId="{F31D2E9A-EC33-EBCA-D003-F2B781676F57}"/>
          </ac:spMkLst>
        </pc:spChg>
        <pc:spChg chg="mod">
          <ac:chgData name="faizul alfalah" userId="b097e28588539e7c" providerId="LiveId" clId="{75442122-55BB-47FD-92E7-98723D7A0A4C}" dt="2023-04-17T02:41:28.224" v="529" actId="1076"/>
          <ac:spMkLst>
            <pc:docMk/>
            <pc:sldMk cId="3483303420" sldId="867"/>
            <ac:spMk id="6" creationId="{00000000-0000-0000-0000-000000000000}"/>
          </ac:spMkLst>
        </pc:spChg>
        <pc:picChg chg="del">
          <ac:chgData name="faizul alfalah" userId="b097e28588539e7c" providerId="LiveId" clId="{75442122-55BB-47FD-92E7-98723D7A0A4C}" dt="2023-04-17T02:31:11.620" v="381" actId="478"/>
          <ac:picMkLst>
            <pc:docMk/>
            <pc:sldMk cId="3483303420" sldId="867"/>
            <ac:picMk id="7" creationId="{B2852176-5C76-638C-B4BC-11EC209A3976}"/>
          </ac:picMkLst>
        </pc:picChg>
        <pc:picChg chg="add mod">
          <ac:chgData name="faizul alfalah" userId="b097e28588539e7c" providerId="LiveId" clId="{75442122-55BB-47FD-92E7-98723D7A0A4C}" dt="2023-04-17T02:41:52.469" v="541" actId="1036"/>
          <ac:picMkLst>
            <pc:docMk/>
            <pc:sldMk cId="3483303420" sldId="867"/>
            <ac:picMk id="8" creationId="{776CD040-3F5E-017F-CCD7-B834D6D06EDF}"/>
          </ac:picMkLst>
        </pc:picChg>
      </pc:sldChg>
      <pc:sldChg chg="modSp mod">
        <pc:chgData name="faizul alfalah" userId="b097e28588539e7c" providerId="LiveId" clId="{75442122-55BB-47FD-92E7-98723D7A0A4C}" dt="2023-04-17T02:30:50.239" v="380" actId="403"/>
        <pc:sldMkLst>
          <pc:docMk/>
          <pc:sldMk cId="950875471" sldId="897"/>
        </pc:sldMkLst>
        <pc:spChg chg="mod">
          <ac:chgData name="faizul alfalah" userId="b097e28588539e7c" providerId="LiveId" clId="{75442122-55BB-47FD-92E7-98723D7A0A4C}" dt="2023-04-17T02:30:50.239" v="380" actId="403"/>
          <ac:spMkLst>
            <pc:docMk/>
            <pc:sldMk cId="950875471" sldId="897"/>
            <ac:spMk id="2" creationId="{1FE1F87D-98FA-E885-321E-2BB98739D6B3}"/>
          </ac:spMkLst>
        </pc:spChg>
        <pc:spChg chg="mod">
          <ac:chgData name="faizul alfalah" userId="b097e28588539e7c" providerId="LiveId" clId="{75442122-55BB-47FD-92E7-98723D7A0A4C}" dt="2023-04-17T02:29:17.028" v="353" actId="404"/>
          <ac:spMkLst>
            <pc:docMk/>
            <pc:sldMk cId="950875471" sldId="897"/>
            <ac:spMk id="15" creationId="{1C36385B-0113-2A09-C13F-CDA5064D1C56}"/>
          </ac:spMkLst>
        </pc:spChg>
      </pc:sldChg>
      <pc:sldChg chg="modSp mod">
        <pc:chgData name="faizul alfalah" userId="b097e28588539e7c" providerId="LiveId" clId="{75442122-55BB-47FD-92E7-98723D7A0A4C}" dt="2023-04-17T01:59:28.369" v="37"/>
        <pc:sldMkLst>
          <pc:docMk/>
          <pc:sldMk cId="2557106934" sldId="898"/>
        </pc:sldMkLst>
        <pc:spChg chg="mod">
          <ac:chgData name="faizul alfalah" userId="b097e28588539e7c" providerId="LiveId" clId="{75442122-55BB-47FD-92E7-98723D7A0A4C}" dt="2023-04-17T01:58:31.304" v="12" actId="1036"/>
          <ac:spMkLst>
            <pc:docMk/>
            <pc:sldMk cId="2557106934" sldId="898"/>
            <ac:spMk id="2" creationId="{00000000-0000-0000-0000-000000000000}"/>
          </ac:spMkLst>
        </pc:spChg>
        <pc:spChg chg="mod">
          <ac:chgData name="faizul alfalah" userId="b097e28588539e7c" providerId="LiveId" clId="{75442122-55BB-47FD-92E7-98723D7A0A4C}" dt="2023-04-17T01:59:28.369" v="37"/>
          <ac:spMkLst>
            <pc:docMk/>
            <pc:sldMk cId="2557106934" sldId="898"/>
            <ac:spMk id="10" creationId="{00000000-0000-0000-0000-000000000000}"/>
          </ac:spMkLst>
        </pc:spChg>
      </pc:sldChg>
      <pc:sldChg chg="addSp delSp modSp mod ord">
        <pc:chgData name="faizul alfalah" userId="b097e28588539e7c" providerId="LiveId" clId="{75442122-55BB-47FD-92E7-98723D7A0A4C}" dt="2023-04-17T02:38:17.965" v="475" actId="962"/>
        <pc:sldMkLst>
          <pc:docMk/>
          <pc:sldMk cId="2203599381" sldId="904"/>
        </pc:sldMkLst>
        <pc:spChg chg="mod">
          <ac:chgData name="faizul alfalah" userId="b097e28588539e7c" providerId="LiveId" clId="{75442122-55BB-47FD-92E7-98723D7A0A4C}" dt="2023-04-17T02:14:12.832" v="120" actId="1076"/>
          <ac:spMkLst>
            <pc:docMk/>
            <pc:sldMk cId="2203599381" sldId="904"/>
            <ac:spMk id="3" creationId="{00000000-0000-0000-0000-000000000000}"/>
          </ac:spMkLst>
        </pc:spChg>
        <pc:spChg chg="add del mod">
          <ac:chgData name="faizul alfalah" userId="b097e28588539e7c" providerId="LiveId" clId="{75442122-55BB-47FD-92E7-98723D7A0A4C}" dt="2023-04-17T02:38:11.754" v="462" actId="478"/>
          <ac:spMkLst>
            <pc:docMk/>
            <pc:sldMk cId="2203599381" sldId="904"/>
            <ac:spMk id="4" creationId="{69A4BEC8-9019-1680-FCAE-529D8488D528}"/>
          </ac:spMkLst>
        </pc:spChg>
        <pc:picChg chg="add mod">
          <ac:chgData name="faizul alfalah" userId="b097e28588539e7c" providerId="LiveId" clId="{75442122-55BB-47FD-92E7-98723D7A0A4C}" dt="2023-04-17T02:38:17.965" v="475" actId="962"/>
          <ac:picMkLst>
            <pc:docMk/>
            <pc:sldMk cId="2203599381" sldId="904"/>
            <ac:picMk id="7" creationId="{7615CA8D-6A20-9D09-24A2-DF4B2054C5F3}"/>
          </ac:picMkLst>
        </pc:picChg>
        <pc:picChg chg="del">
          <ac:chgData name="faizul alfalah" userId="b097e28588539e7c" providerId="LiveId" clId="{75442122-55BB-47FD-92E7-98723D7A0A4C}" dt="2023-04-17T02:13:46.117" v="116" actId="478"/>
          <ac:picMkLst>
            <pc:docMk/>
            <pc:sldMk cId="2203599381" sldId="904"/>
            <ac:picMk id="8" creationId="{F550924A-B0F1-164E-28E7-159909D54E52}"/>
          </ac:picMkLst>
        </pc:picChg>
      </pc:sldChg>
      <pc:sldChg chg="addSp delSp modSp mod">
        <pc:chgData name="faizul alfalah" userId="b097e28588539e7c" providerId="LiveId" clId="{75442122-55BB-47FD-92E7-98723D7A0A4C}" dt="2023-04-17T02:08:44.773" v="71" actId="1076"/>
        <pc:sldMkLst>
          <pc:docMk/>
          <pc:sldMk cId="4273977099" sldId="909"/>
        </pc:sldMkLst>
        <pc:spChg chg="add mod">
          <ac:chgData name="faizul alfalah" userId="b097e28588539e7c" providerId="LiveId" clId="{75442122-55BB-47FD-92E7-98723D7A0A4C}" dt="2023-04-17T02:08:40.237" v="70" actId="1076"/>
          <ac:spMkLst>
            <pc:docMk/>
            <pc:sldMk cId="4273977099" sldId="909"/>
            <ac:spMk id="2" creationId="{16748713-4FAB-8C33-36B4-6212A596ED9B}"/>
          </ac:spMkLst>
        </pc:spChg>
        <pc:spChg chg="mod">
          <ac:chgData name="faizul alfalah" userId="b097e28588539e7c" providerId="LiveId" clId="{75442122-55BB-47FD-92E7-98723D7A0A4C}" dt="2023-04-17T02:08:44.773" v="71" actId="1076"/>
          <ac:spMkLst>
            <pc:docMk/>
            <pc:sldMk cId="4273977099" sldId="909"/>
            <ac:spMk id="4" creationId="{2E6F0238-B174-9238-5832-F7E9087D0E7C}"/>
          </ac:spMkLst>
        </pc:spChg>
        <pc:spChg chg="mod">
          <ac:chgData name="faizul alfalah" userId="b097e28588539e7c" providerId="LiveId" clId="{75442122-55BB-47FD-92E7-98723D7A0A4C}" dt="2023-04-17T02:08:36.034" v="69" actId="1076"/>
          <ac:spMkLst>
            <pc:docMk/>
            <pc:sldMk cId="4273977099" sldId="909"/>
            <ac:spMk id="5" creationId="{CA799FA2-3992-3463-DBE7-3047936C292E}"/>
          </ac:spMkLst>
        </pc:spChg>
        <pc:spChg chg="del">
          <ac:chgData name="faizul alfalah" userId="b097e28588539e7c" providerId="LiveId" clId="{75442122-55BB-47FD-92E7-98723D7A0A4C}" dt="2023-04-17T02:03:17.445" v="49" actId="478"/>
          <ac:spMkLst>
            <pc:docMk/>
            <pc:sldMk cId="4273977099" sldId="909"/>
            <ac:spMk id="6" creationId="{D0A6E456-7216-8046-C1B8-02CC1CA4FB83}"/>
          </ac:spMkLst>
        </pc:spChg>
      </pc:sldChg>
      <pc:sldChg chg="addSp delSp modSp mod">
        <pc:chgData name="faizul alfalah" userId="b097e28588539e7c" providerId="LiveId" clId="{75442122-55BB-47FD-92E7-98723D7A0A4C}" dt="2023-04-17T02:17:20.711" v="143" actId="1036"/>
        <pc:sldMkLst>
          <pc:docMk/>
          <pc:sldMk cId="4062973461" sldId="943"/>
        </pc:sldMkLst>
        <pc:spChg chg="del mod">
          <ac:chgData name="faizul alfalah" userId="b097e28588539e7c" providerId="LiveId" clId="{75442122-55BB-47FD-92E7-98723D7A0A4C}" dt="2023-04-17T02:16:43.340" v="131" actId="478"/>
          <ac:spMkLst>
            <pc:docMk/>
            <pc:sldMk cId="4062973461" sldId="943"/>
            <ac:spMk id="2" creationId="{B2D563E8-08EC-441A-9F50-B6AD86517128}"/>
          </ac:spMkLst>
        </pc:spChg>
        <pc:spChg chg="del mod">
          <ac:chgData name="faizul alfalah" userId="b097e28588539e7c" providerId="LiveId" clId="{75442122-55BB-47FD-92E7-98723D7A0A4C}" dt="2023-04-17T02:16:43.340" v="131" actId="478"/>
          <ac:spMkLst>
            <pc:docMk/>
            <pc:sldMk cId="4062973461" sldId="943"/>
            <ac:spMk id="3" creationId="{91846A68-FBA3-E105-0A7A-EB80E0A553AB}"/>
          </ac:spMkLst>
        </pc:spChg>
        <pc:spChg chg="add mod">
          <ac:chgData name="faizul alfalah" userId="b097e28588539e7c" providerId="LiveId" clId="{75442122-55BB-47FD-92E7-98723D7A0A4C}" dt="2023-04-17T02:17:20.711" v="143" actId="1036"/>
          <ac:spMkLst>
            <pc:docMk/>
            <pc:sldMk cId="4062973461" sldId="943"/>
            <ac:spMk id="4" creationId="{1A541911-3ECC-53E1-9E5F-2A1A76059221}"/>
          </ac:spMkLst>
        </pc:spChg>
        <pc:spChg chg="mod">
          <ac:chgData name="faizul alfalah" userId="b097e28588539e7c" providerId="LiveId" clId="{75442122-55BB-47FD-92E7-98723D7A0A4C}" dt="2023-04-17T02:15:54.842" v="127" actId="20577"/>
          <ac:spMkLst>
            <pc:docMk/>
            <pc:sldMk cId="4062973461" sldId="943"/>
            <ac:spMk id="5" creationId="{4EC6E8E9-F0C3-62D7-8FA8-AF3A632DF25B}"/>
          </ac:spMkLst>
        </pc:spChg>
      </pc:sldChg>
      <pc:sldChg chg="delSp modSp mod">
        <pc:chgData name="faizul alfalah" userId="b097e28588539e7c" providerId="LiveId" clId="{75442122-55BB-47FD-92E7-98723D7A0A4C}" dt="2023-04-17T02:12:42.260" v="113" actId="207"/>
        <pc:sldMkLst>
          <pc:docMk/>
          <pc:sldMk cId="3316308795" sldId="953"/>
        </pc:sldMkLst>
        <pc:spChg chg="del">
          <ac:chgData name="faizul alfalah" userId="b097e28588539e7c" providerId="LiveId" clId="{75442122-55BB-47FD-92E7-98723D7A0A4C}" dt="2023-04-17T02:10:50.049" v="101" actId="478"/>
          <ac:spMkLst>
            <pc:docMk/>
            <pc:sldMk cId="3316308795" sldId="953"/>
            <ac:spMk id="3" creationId="{299BCE94-E072-FA8C-11F5-EBE09EC63548}"/>
          </ac:spMkLst>
        </pc:spChg>
        <pc:spChg chg="mod">
          <ac:chgData name="faizul alfalah" userId="b097e28588539e7c" providerId="LiveId" clId="{75442122-55BB-47FD-92E7-98723D7A0A4C}" dt="2023-04-17T02:11:18.748" v="105" actId="20577"/>
          <ac:spMkLst>
            <pc:docMk/>
            <pc:sldMk cId="3316308795" sldId="953"/>
            <ac:spMk id="4" creationId="{2E6F0238-B174-9238-5832-F7E9087D0E7C}"/>
          </ac:spMkLst>
        </pc:spChg>
        <pc:spChg chg="mod">
          <ac:chgData name="faizul alfalah" userId="b097e28588539e7c" providerId="LiveId" clId="{75442122-55BB-47FD-92E7-98723D7A0A4C}" dt="2023-04-17T02:12:42.260" v="113" actId="207"/>
          <ac:spMkLst>
            <pc:docMk/>
            <pc:sldMk cId="3316308795" sldId="953"/>
            <ac:spMk id="5" creationId="{CA799FA2-3992-3463-DBE7-3047936C292E}"/>
          </ac:spMkLst>
        </pc:spChg>
        <pc:spChg chg="mod">
          <ac:chgData name="faizul alfalah" userId="b097e28588539e7c" providerId="LiveId" clId="{75442122-55BB-47FD-92E7-98723D7A0A4C}" dt="2023-04-17T02:10:53.658" v="102" actId="1076"/>
          <ac:spMkLst>
            <pc:docMk/>
            <pc:sldMk cId="3316308795" sldId="953"/>
            <ac:spMk id="6" creationId="{D0A6E456-7216-8046-C1B8-02CC1CA4FB83}"/>
          </ac:spMkLst>
        </pc:spChg>
      </pc:sldChg>
      <pc:sldChg chg="addSp delSp modSp mod ord">
        <pc:chgData name="faizul alfalah" userId="b097e28588539e7c" providerId="LiveId" clId="{75442122-55BB-47FD-92E7-98723D7A0A4C}" dt="2023-04-17T02:39:20.889" v="491" actId="962"/>
        <pc:sldMkLst>
          <pc:docMk/>
          <pc:sldMk cId="2542144887" sldId="964"/>
        </pc:sldMkLst>
        <pc:spChg chg="mod">
          <ac:chgData name="faizul alfalah" userId="b097e28588539e7c" providerId="LiveId" clId="{75442122-55BB-47FD-92E7-98723D7A0A4C}" dt="2023-04-17T02:18:38.605" v="161" actId="1076"/>
          <ac:spMkLst>
            <pc:docMk/>
            <pc:sldMk cId="2542144887" sldId="964"/>
            <ac:spMk id="3" creationId="{00000000-0000-0000-0000-000000000000}"/>
          </ac:spMkLst>
        </pc:spChg>
        <pc:spChg chg="add del mod">
          <ac:chgData name="faizul alfalah" userId="b097e28588539e7c" providerId="LiveId" clId="{75442122-55BB-47FD-92E7-98723D7A0A4C}" dt="2023-04-17T02:39:07.901" v="487" actId="478"/>
          <ac:spMkLst>
            <pc:docMk/>
            <pc:sldMk cId="2542144887" sldId="964"/>
            <ac:spMk id="4" creationId="{560E117F-F24F-0683-6E92-E44ED237A310}"/>
          </ac:spMkLst>
        </pc:spChg>
        <pc:spChg chg="mod">
          <ac:chgData name="faizul alfalah" userId="b097e28588539e7c" providerId="LiveId" clId="{75442122-55BB-47FD-92E7-98723D7A0A4C}" dt="2023-04-17T02:18:01.876" v="153"/>
          <ac:spMkLst>
            <pc:docMk/>
            <pc:sldMk cId="2542144887" sldId="964"/>
            <ac:spMk id="6" creationId="{00000000-0000-0000-0000-000000000000}"/>
          </ac:spMkLst>
        </pc:spChg>
        <pc:picChg chg="del">
          <ac:chgData name="faizul alfalah" userId="b097e28588539e7c" providerId="LiveId" clId="{75442122-55BB-47FD-92E7-98723D7A0A4C}" dt="2023-04-17T02:17:29.099" v="146" actId="478"/>
          <ac:picMkLst>
            <pc:docMk/>
            <pc:sldMk cId="2542144887" sldId="964"/>
            <ac:picMk id="7" creationId="{B15583C5-9F96-0BBA-4D54-DFA1CDD26045}"/>
          </ac:picMkLst>
        </pc:picChg>
        <pc:picChg chg="add mod">
          <ac:chgData name="faizul alfalah" userId="b097e28588539e7c" providerId="LiveId" clId="{75442122-55BB-47FD-92E7-98723D7A0A4C}" dt="2023-04-17T02:39:20.889" v="491" actId="962"/>
          <ac:picMkLst>
            <pc:docMk/>
            <pc:sldMk cId="2542144887" sldId="964"/>
            <ac:picMk id="8" creationId="{CC14B147-63DC-ADBD-64D0-B8D469E1BF25}"/>
          </ac:picMkLst>
        </pc:picChg>
      </pc:sldChg>
      <pc:sldChg chg="del">
        <pc:chgData name="faizul alfalah" userId="b097e28588539e7c" providerId="LiveId" clId="{75442122-55BB-47FD-92E7-98723D7A0A4C}" dt="2023-04-17T02:19:36.126" v="162" actId="47"/>
        <pc:sldMkLst>
          <pc:docMk/>
          <pc:sldMk cId="2484271992" sldId="965"/>
        </pc:sldMkLst>
      </pc:sldChg>
      <pc:sldChg chg="del">
        <pc:chgData name="faizul alfalah" userId="b097e28588539e7c" providerId="LiveId" clId="{75442122-55BB-47FD-92E7-98723D7A0A4C}" dt="2023-04-17T02:19:47.601" v="163" actId="47"/>
        <pc:sldMkLst>
          <pc:docMk/>
          <pc:sldMk cId="3310572202" sldId="966"/>
        </pc:sldMkLst>
      </pc:sldChg>
      <pc:sldChg chg="del">
        <pc:chgData name="faizul alfalah" userId="b097e28588539e7c" providerId="LiveId" clId="{75442122-55BB-47FD-92E7-98723D7A0A4C}" dt="2023-04-17T02:28:41.502" v="347" actId="47"/>
        <pc:sldMkLst>
          <pc:docMk/>
          <pc:sldMk cId="1229122442" sldId="968"/>
        </pc:sldMkLst>
      </pc:sldChg>
      <pc:sldChg chg="del">
        <pc:chgData name="faizul alfalah" userId="b097e28588539e7c" providerId="LiveId" clId="{75442122-55BB-47FD-92E7-98723D7A0A4C}" dt="2023-04-17T02:28:42.880" v="348" actId="47"/>
        <pc:sldMkLst>
          <pc:docMk/>
          <pc:sldMk cId="3490063495" sldId="969"/>
        </pc:sldMkLst>
      </pc:sldChg>
      <pc:sldChg chg="modSp mod">
        <pc:chgData name="faizul alfalah" userId="b097e28588539e7c" providerId="LiveId" clId="{75442122-55BB-47FD-92E7-98723D7A0A4C}" dt="2023-04-17T02:32:08.559" v="427" actId="1036"/>
        <pc:sldMkLst>
          <pc:docMk/>
          <pc:sldMk cId="828423878" sldId="970"/>
        </pc:sldMkLst>
        <pc:spChg chg="mod">
          <ac:chgData name="faizul alfalah" userId="b097e28588539e7c" providerId="LiveId" clId="{75442122-55BB-47FD-92E7-98723D7A0A4C}" dt="2023-04-17T02:32:08.559" v="427" actId="1036"/>
          <ac:spMkLst>
            <pc:docMk/>
            <pc:sldMk cId="828423878" sldId="970"/>
            <ac:spMk id="8" creationId="{00000000-0000-0000-0000-000000000000}"/>
          </ac:spMkLst>
        </pc:spChg>
      </pc:sldChg>
      <pc:sldChg chg="addSp delSp modSp mod ord">
        <pc:chgData name="faizul alfalah" userId="b097e28588539e7c" providerId="LiveId" clId="{75442122-55BB-47FD-92E7-98723D7A0A4C}" dt="2023-04-17T02:40:18.225" v="508" actId="1076"/>
        <pc:sldMkLst>
          <pc:docMk/>
          <pc:sldMk cId="2077027734" sldId="971"/>
        </pc:sldMkLst>
        <pc:spChg chg="mod">
          <ac:chgData name="faizul alfalah" userId="b097e28588539e7c" providerId="LiveId" clId="{75442122-55BB-47FD-92E7-98723D7A0A4C}" dt="2023-04-17T02:27:21.104" v="308" actId="20577"/>
          <ac:spMkLst>
            <pc:docMk/>
            <pc:sldMk cId="2077027734" sldId="971"/>
            <ac:spMk id="2" creationId="{B99F7B4E-83DC-BDF3-5F5E-501ED07D7196}"/>
          </ac:spMkLst>
        </pc:spChg>
        <pc:spChg chg="mod">
          <ac:chgData name="faizul alfalah" userId="b097e28588539e7c" providerId="LiveId" clId="{75442122-55BB-47FD-92E7-98723D7A0A4C}" dt="2023-04-17T02:28:20.874" v="345" actId="6549"/>
          <ac:spMkLst>
            <pc:docMk/>
            <pc:sldMk cId="2077027734" sldId="971"/>
            <ac:spMk id="3" creationId="{00000000-0000-0000-0000-000000000000}"/>
          </ac:spMkLst>
        </pc:spChg>
        <pc:spChg chg="add del mod">
          <ac:chgData name="faizul alfalah" userId="b097e28588539e7c" providerId="LiveId" clId="{75442122-55BB-47FD-92E7-98723D7A0A4C}" dt="2023-04-17T02:40:09.002" v="504" actId="478"/>
          <ac:spMkLst>
            <pc:docMk/>
            <pc:sldMk cId="2077027734" sldId="971"/>
            <ac:spMk id="5" creationId="{95B3CF10-6B8E-588B-A1EA-36C076D59006}"/>
          </ac:spMkLst>
        </pc:spChg>
        <pc:picChg chg="del">
          <ac:chgData name="faizul alfalah" userId="b097e28588539e7c" providerId="LiveId" clId="{75442122-55BB-47FD-92E7-98723D7A0A4C}" dt="2023-04-17T02:26:39.282" v="295" actId="478"/>
          <ac:picMkLst>
            <pc:docMk/>
            <pc:sldMk cId="2077027734" sldId="971"/>
            <ac:picMk id="7" creationId="{970184BF-29CB-4074-CEC2-3739DC00D9C4}"/>
          </ac:picMkLst>
        </pc:picChg>
        <pc:picChg chg="add mod">
          <ac:chgData name="faizul alfalah" userId="b097e28588539e7c" providerId="LiveId" clId="{75442122-55BB-47FD-92E7-98723D7A0A4C}" dt="2023-04-17T02:40:18.225" v="508" actId="1076"/>
          <ac:picMkLst>
            <pc:docMk/>
            <pc:sldMk cId="2077027734" sldId="971"/>
            <ac:picMk id="8" creationId="{042B7DBF-38C2-4175-CB88-631F9B632F3A}"/>
          </ac:picMkLst>
        </pc:picChg>
      </pc:sldChg>
      <pc:sldChg chg="del">
        <pc:chgData name="faizul alfalah" userId="b097e28588539e7c" providerId="LiveId" clId="{75442122-55BB-47FD-92E7-98723D7A0A4C}" dt="2023-04-17T02:28:39.744" v="346" actId="47"/>
        <pc:sldMkLst>
          <pc:docMk/>
          <pc:sldMk cId="1668535471" sldId="972"/>
        </pc:sldMkLst>
      </pc:sldChg>
      <pc:sldChg chg="del">
        <pc:chgData name="faizul alfalah" userId="b097e28588539e7c" providerId="LiveId" clId="{75442122-55BB-47FD-92E7-98723D7A0A4C}" dt="2023-04-17T02:28:44.550" v="349" actId="47"/>
        <pc:sldMkLst>
          <pc:docMk/>
          <pc:sldMk cId="4108899959" sldId="973"/>
        </pc:sldMkLst>
      </pc:sldChg>
      <pc:sldChg chg="modSp add mod setBg">
        <pc:chgData name="faizul alfalah" userId="b097e28588539e7c" providerId="LiveId" clId="{75442122-55BB-47FD-92E7-98723D7A0A4C}" dt="2023-04-17T02:36:46.927" v="444"/>
        <pc:sldMkLst>
          <pc:docMk/>
          <pc:sldMk cId="890103885" sldId="974"/>
        </pc:sldMkLst>
        <pc:spChg chg="mod">
          <ac:chgData name="faizul alfalah" userId="b097e28588539e7c" providerId="LiveId" clId="{75442122-55BB-47FD-92E7-98723D7A0A4C}" dt="2023-04-17T02:10:12.381" v="78" actId="20577"/>
          <ac:spMkLst>
            <pc:docMk/>
            <pc:sldMk cId="890103885" sldId="974"/>
            <ac:spMk id="4" creationId="{2E6F0238-B174-9238-5832-F7E9087D0E7C}"/>
          </ac:spMkLst>
        </pc:spChg>
        <pc:spChg chg="mod">
          <ac:chgData name="faizul alfalah" userId="b097e28588539e7c" providerId="LiveId" clId="{75442122-55BB-47FD-92E7-98723D7A0A4C}" dt="2023-04-17T02:10:16.446" v="80" actId="20577"/>
          <ac:spMkLst>
            <pc:docMk/>
            <pc:sldMk cId="890103885" sldId="974"/>
            <ac:spMk id="5" creationId="{CA799FA2-3992-3463-DBE7-3047936C292E}"/>
          </ac:spMkLst>
        </pc:spChg>
      </pc:sldChg>
      <pc:sldChg chg="addSp delSp modSp add mod setBg">
        <pc:chgData name="faizul alfalah" userId="b097e28588539e7c" providerId="LiveId" clId="{75442122-55BB-47FD-92E7-98723D7A0A4C}" dt="2023-04-17T02:26:26.203" v="294" actId="1037"/>
        <pc:sldMkLst>
          <pc:docMk/>
          <pc:sldMk cId="1632081837" sldId="975"/>
        </pc:sldMkLst>
        <pc:spChg chg="add mod">
          <ac:chgData name="faizul alfalah" userId="b097e28588539e7c" providerId="LiveId" clId="{75442122-55BB-47FD-92E7-98723D7A0A4C}" dt="2023-04-17T02:25:44.767" v="279" actId="1076"/>
          <ac:spMkLst>
            <pc:docMk/>
            <pc:sldMk cId="1632081837" sldId="975"/>
            <ac:spMk id="2" creationId="{631FFC71-1BB9-82C9-23C8-7C5E9FA18438}"/>
          </ac:spMkLst>
        </pc:spChg>
        <pc:spChg chg="add mod">
          <ac:chgData name="faizul alfalah" userId="b097e28588539e7c" providerId="LiveId" clId="{75442122-55BB-47FD-92E7-98723D7A0A4C}" dt="2023-04-17T02:26:26.203" v="294" actId="1037"/>
          <ac:spMkLst>
            <pc:docMk/>
            <pc:sldMk cId="1632081837" sldId="975"/>
            <ac:spMk id="3" creationId="{E72CA505-019F-446C-6424-89857F57A9C7}"/>
          </ac:spMkLst>
        </pc:spChg>
        <pc:spChg chg="mod">
          <ac:chgData name="faizul alfalah" userId="b097e28588539e7c" providerId="LiveId" clId="{75442122-55BB-47FD-92E7-98723D7A0A4C}" dt="2023-04-17T02:25:14.557" v="276" actId="1076"/>
          <ac:spMkLst>
            <pc:docMk/>
            <pc:sldMk cId="1632081837" sldId="975"/>
            <ac:spMk id="4" creationId="{2E6F0238-B174-9238-5832-F7E9087D0E7C}"/>
          </ac:spMkLst>
        </pc:spChg>
        <pc:spChg chg="del">
          <ac:chgData name="faizul alfalah" userId="b097e28588539e7c" providerId="LiveId" clId="{75442122-55BB-47FD-92E7-98723D7A0A4C}" dt="2023-04-17T02:20:26.282" v="169" actId="478"/>
          <ac:spMkLst>
            <pc:docMk/>
            <pc:sldMk cId="1632081837" sldId="975"/>
            <ac:spMk id="5" creationId="{CA799FA2-3992-3463-DBE7-3047936C292E}"/>
          </ac:spMkLst>
        </pc:spChg>
        <pc:spChg chg="mod">
          <ac:chgData name="faizul alfalah" userId="b097e28588539e7c" providerId="LiveId" clId="{75442122-55BB-47FD-92E7-98723D7A0A4C}" dt="2023-04-17T02:25:48.520" v="280" actId="1076"/>
          <ac:spMkLst>
            <pc:docMk/>
            <pc:sldMk cId="1632081837" sldId="975"/>
            <ac:spMk id="6" creationId="{D0A6E456-7216-8046-C1B8-02CC1CA4FB83}"/>
          </ac:spMkLst>
        </pc:spChg>
      </pc:sldChg>
      <pc:sldChg chg="add setBg">
        <pc:chgData name="faizul alfalah" userId="b097e28588539e7c" providerId="LiveId" clId="{75442122-55BB-47FD-92E7-98723D7A0A4C}" dt="2023-04-17T02:35:49.142" v="434"/>
        <pc:sldMkLst>
          <pc:docMk/>
          <pc:sldMk cId="2847281305" sldId="976"/>
        </pc:sldMkLst>
      </pc:sldChg>
      <pc:sldChg chg="add setBg">
        <pc:chgData name="faizul alfalah" userId="b097e28588539e7c" providerId="LiveId" clId="{75442122-55BB-47FD-92E7-98723D7A0A4C}" dt="2023-04-17T02:35:56.999" v="436"/>
        <pc:sldMkLst>
          <pc:docMk/>
          <pc:sldMk cId="1188763181" sldId="977"/>
        </pc:sldMkLst>
      </pc:sldChg>
      <pc:sldChg chg="add setBg">
        <pc:chgData name="faizul alfalah" userId="b097e28588539e7c" providerId="LiveId" clId="{75442122-55BB-47FD-92E7-98723D7A0A4C}" dt="2023-04-17T02:36:03.924" v="438"/>
        <pc:sldMkLst>
          <pc:docMk/>
          <pc:sldMk cId="3464476549" sldId="978"/>
        </pc:sldMkLst>
      </pc:sldChg>
      <pc:sldChg chg="add setBg">
        <pc:chgData name="faizul alfalah" userId="b097e28588539e7c" providerId="LiveId" clId="{75442122-55BB-47FD-92E7-98723D7A0A4C}" dt="2023-04-17T02:36:12.324" v="440"/>
        <pc:sldMkLst>
          <pc:docMk/>
          <pc:sldMk cId="2005539758" sldId="97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014215-70E3-40BA-A853-8179A71F5443}" type="datetimeFigureOut">
              <a:rPr lang="en-US" smtClean="0"/>
              <a:t>4/18/2023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DFEB16-31BB-4241-B87A-65DC81AE5011}" type="slidenum">
              <a:rPr lang="en-US" smtClean="0"/>
              <a:t>‹#›</a:t>
            </a:fld>
            <a:endParaRPr lang="en-US"/>
          </a:p>
        </p:txBody>
      </p:sp>
    </p:spTree>
    <p:extLst>
      <p:ext uri="{BB962C8B-B14F-4D97-AF65-F5344CB8AC3E}">
        <p14:creationId xmlns:p14="http://schemas.microsoft.com/office/powerpoint/2010/main" val="2266144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3E4B51-06E0-4B7B-8AFA-5EA73F0E2D1D}" type="datetimeFigureOut">
              <a:rPr lang="en-US" smtClean="0"/>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188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1467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17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4/18/2023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444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26E8FE-48E7-49BD-94D3-1F2F39F482B0}" type="datetimeFigureOut">
              <a:rPr lang="en-US" smtClean="0">
                <a:solidFill>
                  <a:prstClr val="black">
                    <a:tint val="75000"/>
                  </a:prstClr>
                </a:solidFill>
              </a:rPr>
              <a:pPr/>
              <a:t>4/18/2023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6535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26E8FE-48E7-49BD-94D3-1F2F39F482B0}" type="datetimeFigureOut">
              <a:rPr lang="en-US" smtClean="0">
                <a:solidFill>
                  <a:prstClr val="black">
                    <a:tint val="75000"/>
                  </a:prstClr>
                </a:solidFill>
              </a:rPr>
              <a:pPr/>
              <a:t>4/18/2023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2216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26E8FE-48E7-49BD-94D3-1F2F39F482B0}" type="datetimeFigureOut">
              <a:rPr lang="en-US" smtClean="0">
                <a:solidFill>
                  <a:prstClr val="black">
                    <a:tint val="75000"/>
                  </a:prstClr>
                </a:solidFill>
              </a:rPr>
              <a:pPr/>
              <a:t>4/18/2023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1014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4/18/2023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9093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4/18/2023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4113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881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2220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18/04/2023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01714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18/04/2023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539005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18/04/2023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8489044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18/04/2023</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0887517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7" name="Date Placeholder 6"/>
          <p:cNvSpPr>
            <a:spLocks noGrp="1"/>
          </p:cNvSpPr>
          <p:nvPr>
            <p:ph type="dt" sz="half" idx="10"/>
          </p:nvPr>
        </p:nvSpPr>
        <p:spPr/>
        <p:txBody>
          <a:bodyPr/>
          <a:lstStyle/>
          <a:p>
            <a:fld id="{DB9DD223-3632-4F63-9877-691B3446FA7B}" type="datetimeFigureOut">
              <a:rPr lang="ms-MY" smtClean="0">
                <a:solidFill>
                  <a:prstClr val="black">
                    <a:tint val="75000"/>
                  </a:prstClr>
                </a:solidFill>
              </a:rPr>
              <a:pPr/>
              <a:t>18/04/2023</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5877683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Date Placeholder 2"/>
          <p:cNvSpPr>
            <a:spLocks noGrp="1"/>
          </p:cNvSpPr>
          <p:nvPr>
            <p:ph type="dt" sz="half" idx="10"/>
          </p:nvPr>
        </p:nvSpPr>
        <p:spPr/>
        <p:txBody>
          <a:bodyPr/>
          <a:lstStyle/>
          <a:p>
            <a:fld id="{DB9DD223-3632-4F63-9877-691B3446FA7B}" type="datetimeFigureOut">
              <a:rPr lang="ms-MY" smtClean="0">
                <a:solidFill>
                  <a:prstClr val="black">
                    <a:tint val="75000"/>
                  </a:prstClr>
                </a:solidFill>
              </a:rPr>
              <a:pPr/>
              <a:t>18/04/2023</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0802683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9DD223-3632-4F63-9877-691B3446FA7B}" type="datetimeFigureOut">
              <a:rPr lang="ms-MY" smtClean="0">
                <a:solidFill>
                  <a:prstClr val="black">
                    <a:tint val="75000"/>
                  </a:prstClr>
                </a:solidFill>
              </a:rPr>
              <a:pPr/>
              <a:t>18/04/2023</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167660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3E4B51-06E0-4B7B-8AFA-5EA73F0E2D1D}" type="datetimeFigureOut">
              <a:rPr lang="en-US" smtClean="0"/>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18/04/2023</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7786368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18/04/2023</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5722717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18/04/2023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80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18/04/2023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231265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3E4B51-06E0-4B7B-8AFA-5EA73F0E2D1D}" type="datetimeFigureOut">
              <a:rPr lang="en-US" smtClean="0"/>
              <a:t>4/18/2023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3E4B51-06E0-4B7B-8AFA-5EA73F0E2D1D}" type="datetimeFigureOut">
              <a:rPr lang="en-US" smtClean="0"/>
              <a:t>4/18/2023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3E4B51-06E0-4B7B-8AFA-5EA73F0E2D1D}" type="datetimeFigureOut">
              <a:rPr lang="en-US" smtClean="0"/>
              <a:t>4/18/2023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E4B51-06E0-4B7B-8AFA-5EA73F0E2D1D}" type="datetimeFigureOut">
              <a:rPr lang="en-US" smtClean="0"/>
              <a:t>4/18/2023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4/18/2023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4/18/2023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t>4/18/2023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26E8FE-48E7-49BD-94D3-1F2F39F482B0}" type="datetimeFigureOut">
              <a:rPr lang="en-US" smtClean="0">
                <a:solidFill>
                  <a:prstClr val="black">
                    <a:tint val="75000"/>
                  </a:prstClr>
                </a:solidFill>
              </a:rPr>
              <a:pPr/>
              <a:t>4/18/2023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0927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9DD223-3632-4F63-9877-691B3446FA7B}" type="datetimeFigureOut">
              <a:rPr lang="ms-MY" smtClean="0">
                <a:solidFill>
                  <a:prstClr val="black">
                    <a:tint val="75000"/>
                  </a:prstClr>
                </a:solidFill>
              </a:rPr>
              <a:pPr/>
              <a:t>18/04/2023</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2729796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13.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13.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b="-35000"/>
          </a:stretch>
        </a:blipFill>
        <a:effectLst/>
      </p:bgPr>
    </p:bg>
    <p:spTree>
      <p:nvGrpSpPr>
        <p:cNvPr id="1" name=""/>
        <p:cNvGrpSpPr/>
        <p:nvPr/>
      </p:nvGrpSpPr>
      <p:grpSpPr>
        <a:xfrm>
          <a:off x="0" y="0"/>
          <a:ext cx="0" cy="0"/>
          <a:chOff x="0" y="0"/>
          <a:chExt cx="0" cy="0"/>
        </a:xfrm>
      </p:grpSpPr>
      <p:sp>
        <p:nvSpPr>
          <p:cNvPr id="10" name="Rectangle 9"/>
          <p:cNvSpPr/>
          <p:nvPr/>
        </p:nvSpPr>
        <p:spPr>
          <a:xfrm>
            <a:off x="582069" y="2496029"/>
            <a:ext cx="7979862" cy="461665"/>
          </a:xfrm>
          <a:prstGeom prst="rect">
            <a:avLst/>
          </a:prstGeom>
          <a:effectLst>
            <a:outerShdw blurRad="50800" dist="50800" dir="5400000" sx="45000" sy="45000" algn="ctr" rotWithShape="0">
              <a:schemeClr val="bg1"/>
            </a:outerShdw>
          </a:effectLst>
        </p:spPr>
        <p:txBody>
          <a:bodyPr wrap="square">
            <a:spAutoFit/>
          </a:bodyPr>
          <a:lstStyle/>
          <a:p>
            <a:pPr algn="ctr" fontAlgn="auto">
              <a:spcBef>
                <a:spcPts val="0"/>
              </a:spcBef>
              <a:spcAft>
                <a:spcPts val="0"/>
              </a:spcAft>
              <a:defRPr/>
            </a:pPr>
            <a:r>
              <a:rPr lang="pt-BR" sz="2400" b="1" dirty="0">
                <a:solidFill>
                  <a:srgbClr val="FFFF00"/>
                </a:solidFill>
                <a:effectLst>
                  <a:glow rad="139700">
                    <a:schemeClr val="tx1">
                      <a:alpha val="40000"/>
                    </a:schemeClr>
                  </a:glow>
                  <a:outerShdw dist="38100" dir="2700000" algn="tl">
                    <a:srgbClr val="000000">
                      <a:alpha val="94000"/>
                    </a:srgbClr>
                  </a:outerShdw>
                </a:effectLst>
              </a:rPr>
              <a:t>30 RAMADAN 1444H  </a:t>
            </a:r>
            <a:r>
              <a:rPr lang="en-US" sz="2400" b="1" i="1" dirty="0">
                <a:solidFill>
                  <a:srgbClr val="FFFF00"/>
                </a:solidFill>
                <a:effectLst>
                  <a:glow rad="139700">
                    <a:schemeClr val="tx1">
                      <a:alpha val="40000"/>
                    </a:schemeClr>
                  </a:glow>
                  <a:outerShdw dist="38100" dir="2700000" algn="tl">
                    <a:srgbClr val="000000">
                      <a:alpha val="94000"/>
                    </a:srgbClr>
                  </a:outerShdw>
                </a:effectLst>
              </a:rPr>
              <a:t>/</a:t>
            </a:r>
            <a:r>
              <a:rPr lang="en-US" sz="2400" b="1" dirty="0">
                <a:solidFill>
                  <a:srgbClr val="FFFF00"/>
                </a:solidFill>
                <a:effectLst>
                  <a:glow rad="139700">
                    <a:schemeClr val="tx1">
                      <a:alpha val="40000"/>
                    </a:schemeClr>
                  </a:glow>
                  <a:outerShdw dist="38100" dir="2700000" algn="tl">
                    <a:srgbClr val="000000">
                      <a:alpha val="94000"/>
                    </a:srgbClr>
                  </a:outerShdw>
                </a:effectLst>
              </a:rPr>
              <a:t>  21 APRIL 2023M</a:t>
            </a:r>
          </a:p>
        </p:txBody>
      </p:sp>
      <p:pic>
        <p:nvPicPr>
          <p:cNvPr id="6146" name="Picture 2" descr="316px-Coat_of_arms_of_Terengga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20855" y="110979"/>
            <a:ext cx="90228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153874" y="1288185"/>
            <a:ext cx="8836247" cy="584775"/>
          </a:xfrm>
          <a:prstGeom prst="rect">
            <a:avLst/>
          </a:prstGeom>
          <a:noFill/>
        </p:spPr>
        <p:txBody>
          <a:bodyPr wrap="square" lIns="91440" tIns="45720" rIns="91440" bIns="45720">
            <a:spAutoFit/>
          </a:bodyPr>
          <a:lstStyle/>
          <a:p>
            <a:pPr algn="ctr"/>
            <a:r>
              <a:rPr lang="en-US" sz="3200" dirty="0" err="1">
                <a:ln w="0"/>
                <a:solidFill>
                  <a:schemeClr val="bg1"/>
                </a:solidFill>
                <a:effectLst>
                  <a:glow rad="139700">
                    <a:srgbClr val="C00000">
                      <a:alpha val="40000"/>
                    </a:srgbClr>
                  </a:glow>
                  <a:outerShdw blurRad="38100" dist="19050" dir="2700000" algn="tl" rotWithShape="0">
                    <a:schemeClr val="dk1">
                      <a:alpha val="40000"/>
                    </a:schemeClr>
                  </a:outerShdw>
                </a:effectLst>
                <a:latin typeface="Bernard MT Condensed" pitchFamily="18" charset="0"/>
              </a:rPr>
              <a:t>Jabatan</a:t>
            </a:r>
            <a:r>
              <a:rPr lang="en-US" sz="3200" dirty="0">
                <a:ln w="0"/>
                <a:solidFill>
                  <a:schemeClr val="bg1"/>
                </a:solidFill>
                <a:effectLst>
                  <a:glow rad="139700">
                    <a:srgbClr val="C00000">
                      <a:alpha val="40000"/>
                    </a:srgbClr>
                  </a:glow>
                  <a:outerShdw blurRad="38100" dist="19050" dir="2700000" algn="tl" rotWithShape="0">
                    <a:schemeClr val="dk1">
                      <a:alpha val="40000"/>
                    </a:schemeClr>
                  </a:outerShdw>
                </a:effectLst>
                <a:latin typeface="Bernard MT Condensed" pitchFamily="18" charset="0"/>
              </a:rPr>
              <a:t> Hal </a:t>
            </a:r>
            <a:r>
              <a:rPr lang="en-US" sz="3200" dirty="0" err="1">
                <a:ln w="0"/>
                <a:solidFill>
                  <a:schemeClr val="bg1"/>
                </a:solidFill>
                <a:effectLst>
                  <a:glow rad="139700">
                    <a:srgbClr val="C00000">
                      <a:alpha val="40000"/>
                    </a:srgbClr>
                  </a:glow>
                  <a:outerShdw blurRad="38100" dist="19050" dir="2700000" algn="tl" rotWithShape="0">
                    <a:schemeClr val="dk1">
                      <a:alpha val="40000"/>
                    </a:schemeClr>
                  </a:outerShdw>
                </a:effectLst>
                <a:latin typeface="Bernard MT Condensed" pitchFamily="18" charset="0"/>
              </a:rPr>
              <a:t>Ehwal</a:t>
            </a:r>
            <a:r>
              <a:rPr lang="en-US" sz="3200" dirty="0">
                <a:ln w="0"/>
                <a:solidFill>
                  <a:schemeClr val="bg1"/>
                </a:solidFill>
                <a:effectLst>
                  <a:glow rad="139700">
                    <a:srgbClr val="C00000">
                      <a:alpha val="40000"/>
                    </a:srgbClr>
                  </a:glow>
                  <a:outerShdw blurRad="38100" dist="19050" dir="2700000" algn="tl" rotWithShape="0">
                    <a:schemeClr val="dk1">
                      <a:alpha val="40000"/>
                    </a:schemeClr>
                  </a:outerShdw>
                </a:effectLst>
                <a:latin typeface="Bernard MT Condensed" pitchFamily="18" charset="0"/>
              </a:rPr>
              <a:t> Agama Terengganu</a:t>
            </a:r>
          </a:p>
        </p:txBody>
      </p:sp>
      <p:sp>
        <p:nvSpPr>
          <p:cNvPr id="9" name="Rectangle 5"/>
          <p:cNvSpPr txBox="1">
            <a:spLocks noChangeArrowheads="1"/>
          </p:cNvSpPr>
          <p:nvPr/>
        </p:nvSpPr>
        <p:spPr>
          <a:xfrm>
            <a:off x="2400297" y="1824455"/>
            <a:ext cx="4343400" cy="720080"/>
          </a:xfrm>
          <a:prstGeom prst="rect">
            <a:avLst/>
          </a:prstGeom>
          <a:solidFill>
            <a:schemeClr val="bg1">
              <a:lumMod val="95000"/>
              <a:alpha val="0"/>
            </a:schemeClr>
          </a:solidFill>
        </p:spPr>
        <p:txBody>
          <a:bodyPr>
            <a:scene3d>
              <a:camera prst="orthographicFront"/>
              <a:lightRig rig="soft" dir="tl">
                <a:rot lat="0" lon="0" rev="0"/>
              </a:lightRig>
            </a:scene3d>
            <a:sp3d contourW="25400" prstMaterial="matte">
              <a:contourClr>
                <a:schemeClr val="accent2">
                  <a:tint val="20000"/>
                </a:schemeClr>
              </a:contourClr>
            </a:sp3d>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rPr>
              <a:t>KHUTBAH MULTIMEDIA</a:t>
            </a:r>
          </a:p>
          <a:p>
            <a:pPr marL="0" indent="0" algn="ctr">
              <a:buNone/>
            </a:pPr>
            <a:r>
              <a:rPr lang="ms-MY"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rPr>
              <a:t>Siri: 15 / 2023</a:t>
            </a:r>
            <a:endParaRPr lang="en-US"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endParaRPr>
          </a:p>
        </p:txBody>
      </p:sp>
      <p:sp>
        <p:nvSpPr>
          <p:cNvPr id="2" name="Rectangle 1"/>
          <p:cNvSpPr/>
          <p:nvPr/>
        </p:nvSpPr>
        <p:spPr>
          <a:xfrm>
            <a:off x="380997" y="3201412"/>
            <a:ext cx="8382000" cy="3046988"/>
          </a:xfrm>
          <a:prstGeom prst="rect">
            <a:avLst/>
          </a:prstGeom>
        </p:spPr>
        <p:txBody>
          <a:bodyPr wrap="square">
            <a:spAutoFit/>
          </a:bodyPr>
          <a:lstStyle/>
          <a:p>
            <a:pPr algn="ctr"/>
            <a:r>
              <a:rPr lang="it-IT" sz="4800" dirty="0">
                <a:ln w="0"/>
                <a:solidFill>
                  <a:srgbClr val="FFC000"/>
                </a:solidFill>
                <a:effectLst>
                  <a:glow rad="114300">
                    <a:schemeClr val="accent2">
                      <a:lumMod val="50000"/>
                      <a:alpha val="96000"/>
                    </a:schemeClr>
                  </a:glow>
                  <a:reflection blurRad="6350" stA="43000" endPos="22000" dir="5400000" sy="-90000" algn="bl" rotWithShape="0"/>
                </a:effectLst>
                <a:latin typeface="Arial Black" pitchFamily="34" charset="0"/>
              </a:rPr>
              <a:t>BERAKHIRNYA RAMADAN </a:t>
            </a:r>
          </a:p>
          <a:p>
            <a:pPr algn="ctr"/>
            <a:r>
              <a:rPr lang="it-IT" sz="4800" dirty="0">
                <a:ln w="0"/>
                <a:solidFill>
                  <a:srgbClr val="FFC000"/>
                </a:solidFill>
                <a:effectLst>
                  <a:glow rad="114300">
                    <a:schemeClr val="accent2">
                      <a:lumMod val="50000"/>
                      <a:alpha val="96000"/>
                    </a:schemeClr>
                  </a:glow>
                  <a:reflection blurRad="6350" stA="43000" endPos="22000" dir="5400000" sy="-90000" algn="bl" rotWithShape="0"/>
                </a:effectLst>
                <a:latin typeface="Arial Black" pitchFamily="34" charset="0"/>
              </a:rPr>
              <a:t>BUKAN BERAKHIR IBADAH</a:t>
            </a:r>
          </a:p>
        </p:txBody>
      </p:sp>
      <p:sp>
        <p:nvSpPr>
          <p:cNvPr id="3" name="Rectangle 2">
            <a:extLst>
              <a:ext uri="{FF2B5EF4-FFF2-40B4-BE49-F238E27FC236}">
                <a16:creationId xmlns:a16="http://schemas.microsoft.com/office/drawing/2014/main" xmlns="" id="{1BCD6A67-D6C1-BB03-033A-855C22F9F64D}"/>
              </a:ext>
            </a:extLst>
          </p:cNvPr>
          <p:cNvSpPr/>
          <p:nvPr/>
        </p:nvSpPr>
        <p:spPr>
          <a:xfrm>
            <a:off x="-3" y="6381690"/>
            <a:ext cx="9144000" cy="400110"/>
          </a:xfrm>
          <a:prstGeom prst="rect">
            <a:avLst/>
          </a:prstGeom>
          <a:noFill/>
          <a:effectLst>
            <a:outerShdw blurRad="50800" dist="50800" dir="5400000" sx="45000" sy="45000" algn="ctr" rotWithShape="0">
              <a:schemeClr val="bg1"/>
            </a:outerShdw>
          </a:effectLst>
        </p:spPr>
        <p:txBody>
          <a:bodyPr wrap="square">
            <a:spAutoFit/>
          </a:bodyPr>
          <a:lstStyle/>
          <a:p>
            <a:pPr algn="ctr" fontAlgn="auto">
              <a:spcBef>
                <a:spcPts val="0"/>
              </a:spcBef>
              <a:spcAft>
                <a:spcPts val="0"/>
              </a:spcAft>
              <a:defRPr/>
            </a:pPr>
            <a:r>
              <a:rPr lang="en-US" sz="2000" b="1" dirty="0">
                <a:solidFill>
                  <a:schemeClr val="bg1"/>
                </a:solidFill>
                <a:effectLst>
                  <a:glow rad="139700">
                    <a:schemeClr val="tx1">
                      <a:alpha val="40000"/>
                    </a:schemeClr>
                  </a:glow>
                  <a:outerShdw dist="38100" dir="2700000" algn="tl">
                    <a:srgbClr val="000000">
                      <a:alpha val="94000"/>
                    </a:srgbClr>
                  </a:outerShdw>
                </a:effectLst>
                <a:latin typeface="Bahnschrift Condensed" pitchFamily="34" charset="0"/>
              </a:rPr>
              <a:t>http://e-khutbah.terengganu.gov.my</a:t>
            </a:r>
          </a:p>
        </p:txBody>
      </p:sp>
    </p:spTree>
    <p:extLst>
      <p:ext uri="{BB962C8B-B14F-4D97-AF65-F5344CB8AC3E}">
        <p14:creationId xmlns:p14="http://schemas.microsoft.com/office/powerpoint/2010/main" val="2557106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25000" r="-70000"/>
          </a:stretch>
        </a:blipFill>
        <a:effectLst/>
      </p:bgPr>
    </p:bg>
    <p:spTree>
      <p:nvGrpSpPr>
        <p:cNvPr id="1" name=""/>
        <p:cNvGrpSpPr/>
        <p:nvPr/>
      </p:nvGrpSpPr>
      <p:grpSpPr>
        <a:xfrm>
          <a:off x="0" y="0"/>
          <a:ext cx="0" cy="0"/>
          <a:chOff x="0" y="0"/>
          <a:chExt cx="0" cy="0"/>
        </a:xfrm>
      </p:grpSpPr>
      <p:sp>
        <p:nvSpPr>
          <p:cNvPr id="3" name="Rectangle 2"/>
          <p:cNvSpPr/>
          <p:nvPr/>
        </p:nvSpPr>
        <p:spPr>
          <a:xfrm>
            <a:off x="178172" y="4379148"/>
            <a:ext cx="8784962" cy="2062103"/>
          </a:xfrm>
          <a:prstGeom prst="rect">
            <a:avLst/>
          </a:prstGeom>
        </p:spPr>
        <p:txBody>
          <a:bodyPr wrap="square">
            <a:spAutoFit/>
          </a:bodyPr>
          <a:lstStyle/>
          <a:p>
            <a:pPr algn="just"/>
            <a:r>
              <a:rPr lang="en-US" sz="3200" b="1" dirty="0" err="1">
                <a:ln w="1905"/>
                <a:effectLst>
                  <a:innerShdw blurRad="69850" dist="43180" dir="5400000">
                    <a:srgbClr val="000000">
                      <a:alpha val="65000"/>
                    </a:srgbClr>
                  </a:innerShdw>
                </a:effectLst>
              </a:rPr>
              <a:t>Maksudnya</a:t>
            </a: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 </a:t>
            </a:r>
            <a:r>
              <a:rPr lang="en-US" sz="3200" b="1" dirty="0">
                <a:ln w="1905"/>
                <a:solidFill>
                  <a:schemeClr val="accent2">
                    <a:lumMod val="75000"/>
                  </a:schemeClr>
                </a:solidFill>
                <a:effectLst>
                  <a:innerShdw blurRad="69850" dist="43180" dir="5400000">
                    <a:srgbClr val="000000">
                      <a:alpha val="65000"/>
                    </a:srgbClr>
                  </a:innerShdw>
                </a:effectLst>
              </a:rPr>
              <a:t>Dan juga </a:t>
            </a:r>
            <a:r>
              <a:rPr lang="en-US" sz="3200" b="1" dirty="0" err="1">
                <a:ln w="1905"/>
                <a:solidFill>
                  <a:schemeClr val="accent2">
                    <a:lumMod val="75000"/>
                  </a:schemeClr>
                </a:solidFill>
                <a:effectLst>
                  <a:innerShdw blurRad="69850" dist="43180" dir="5400000">
                    <a:srgbClr val="000000">
                      <a:alpha val="65000"/>
                    </a:srgbClr>
                  </a:innerShdw>
                </a:effectLst>
              </a:rPr>
              <a:t>supaya</a:t>
            </a:r>
            <a:r>
              <a:rPr lang="en-US" sz="3200" b="1" dirty="0">
                <a:ln w="1905"/>
                <a:solidFill>
                  <a:schemeClr val="accent2">
                    <a:lumMod val="75000"/>
                  </a:schemeClr>
                </a:solidFill>
                <a:effectLst>
                  <a:innerShdw blurRad="69850" dist="43180" dir="5400000">
                    <a:srgbClr val="000000">
                      <a:alpha val="65000"/>
                    </a:srgbClr>
                  </a:innerShdw>
                </a:effectLst>
              </a:rPr>
              <a:t> </a:t>
            </a:r>
            <a:r>
              <a:rPr lang="en-US" sz="3200" b="1" dirty="0" err="1">
                <a:ln w="1905"/>
                <a:solidFill>
                  <a:schemeClr val="accent2">
                    <a:lumMod val="75000"/>
                  </a:schemeClr>
                </a:solidFill>
                <a:effectLst>
                  <a:innerShdw blurRad="69850" dist="43180" dir="5400000">
                    <a:srgbClr val="000000">
                      <a:alpha val="65000"/>
                    </a:srgbClr>
                  </a:innerShdw>
                </a:effectLst>
              </a:rPr>
              <a:t>kamu</a:t>
            </a:r>
            <a:r>
              <a:rPr lang="en-US" sz="3200" b="1" dirty="0">
                <a:ln w="1905"/>
                <a:solidFill>
                  <a:schemeClr val="accent2">
                    <a:lumMod val="75000"/>
                  </a:schemeClr>
                </a:solidFill>
                <a:effectLst>
                  <a:innerShdw blurRad="69850" dist="43180" dir="5400000">
                    <a:srgbClr val="000000">
                      <a:alpha val="65000"/>
                    </a:srgbClr>
                  </a:innerShdw>
                </a:effectLst>
              </a:rPr>
              <a:t> </a:t>
            </a:r>
            <a:r>
              <a:rPr lang="en-US" sz="3200" b="1" dirty="0" err="1">
                <a:ln w="1905"/>
                <a:solidFill>
                  <a:schemeClr val="accent2">
                    <a:lumMod val="75000"/>
                  </a:schemeClr>
                </a:solidFill>
                <a:effectLst>
                  <a:innerShdw blurRad="69850" dist="43180" dir="5400000">
                    <a:srgbClr val="000000">
                      <a:alpha val="65000"/>
                    </a:srgbClr>
                  </a:innerShdw>
                </a:effectLst>
              </a:rPr>
              <a:t>cukupkan</a:t>
            </a:r>
            <a:r>
              <a:rPr lang="en-US" sz="3200" b="1" dirty="0">
                <a:ln w="1905"/>
                <a:solidFill>
                  <a:schemeClr val="accent2">
                    <a:lumMod val="75000"/>
                  </a:schemeClr>
                </a:solidFill>
                <a:effectLst>
                  <a:innerShdw blurRad="69850" dist="43180" dir="5400000">
                    <a:srgbClr val="000000">
                      <a:alpha val="65000"/>
                    </a:srgbClr>
                  </a:innerShdw>
                </a:effectLst>
              </a:rPr>
              <a:t> </a:t>
            </a:r>
            <a:r>
              <a:rPr lang="en-US" sz="3200" b="1" dirty="0" err="1">
                <a:ln w="1905"/>
                <a:solidFill>
                  <a:schemeClr val="accent2">
                    <a:lumMod val="75000"/>
                  </a:schemeClr>
                </a:solidFill>
                <a:effectLst>
                  <a:innerShdw blurRad="69850" dist="43180" dir="5400000">
                    <a:srgbClr val="000000">
                      <a:alpha val="65000"/>
                    </a:srgbClr>
                  </a:innerShdw>
                </a:effectLst>
              </a:rPr>
              <a:t>bilangan</a:t>
            </a:r>
            <a:r>
              <a:rPr lang="en-US" sz="3200" b="1" dirty="0">
                <a:ln w="1905"/>
                <a:solidFill>
                  <a:schemeClr val="accent2">
                    <a:lumMod val="75000"/>
                  </a:schemeClr>
                </a:solidFill>
                <a:effectLst>
                  <a:innerShdw blurRad="69850" dist="43180" dir="5400000">
                    <a:srgbClr val="000000">
                      <a:alpha val="65000"/>
                    </a:srgbClr>
                  </a:innerShdw>
                </a:effectLst>
              </a:rPr>
              <a:t> </a:t>
            </a:r>
            <a:r>
              <a:rPr lang="en-US" sz="3200" b="1" dirty="0" err="1">
                <a:ln w="1905"/>
                <a:solidFill>
                  <a:schemeClr val="accent2">
                    <a:lumMod val="75000"/>
                  </a:schemeClr>
                </a:solidFill>
                <a:effectLst>
                  <a:innerShdw blurRad="69850" dist="43180" dir="5400000">
                    <a:srgbClr val="000000">
                      <a:alpha val="65000"/>
                    </a:srgbClr>
                  </a:innerShdw>
                </a:effectLst>
              </a:rPr>
              <a:t>puasa</a:t>
            </a:r>
            <a:r>
              <a:rPr lang="en-US" sz="3200" b="1" dirty="0">
                <a:ln w="1905"/>
                <a:solidFill>
                  <a:schemeClr val="accent2">
                    <a:lumMod val="75000"/>
                  </a:schemeClr>
                </a:solidFill>
                <a:effectLst>
                  <a:innerShdw blurRad="69850" dist="43180" dir="5400000">
                    <a:srgbClr val="000000">
                      <a:alpha val="65000"/>
                    </a:srgbClr>
                  </a:innerShdw>
                </a:effectLst>
              </a:rPr>
              <a:t> (</a:t>
            </a:r>
            <a:r>
              <a:rPr lang="en-US" sz="3200" b="1" dirty="0" err="1">
                <a:ln w="1905"/>
                <a:solidFill>
                  <a:schemeClr val="accent2">
                    <a:lumMod val="75000"/>
                  </a:schemeClr>
                </a:solidFill>
                <a:effectLst>
                  <a:innerShdw blurRad="69850" dist="43180" dir="5400000">
                    <a:srgbClr val="000000">
                      <a:alpha val="65000"/>
                    </a:srgbClr>
                  </a:innerShdw>
                </a:effectLst>
              </a:rPr>
              <a:t>sebulan</a:t>
            </a:r>
            <a:r>
              <a:rPr lang="en-US" sz="3200" b="1" dirty="0">
                <a:ln w="1905"/>
                <a:solidFill>
                  <a:schemeClr val="accent2">
                    <a:lumMod val="75000"/>
                  </a:schemeClr>
                </a:solidFill>
                <a:effectLst>
                  <a:innerShdw blurRad="69850" dist="43180" dir="5400000">
                    <a:srgbClr val="000000">
                      <a:alpha val="65000"/>
                    </a:srgbClr>
                  </a:innerShdw>
                </a:effectLst>
              </a:rPr>
              <a:t> Ramadan), dan </a:t>
            </a:r>
            <a:r>
              <a:rPr lang="en-US" sz="3200" b="1" dirty="0" err="1">
                <a:ln w="1905"/>
                <a:solidFill>
                  <a:schemeClr val="accent2">
                    <a:lumMod val="75000"/>
                  </a:schemeClr>
                </a:solidFill>
                <a:effectLst>
                  <a:innerShdw blurRad="69850" dist="43180" dir="5400000">
                    <a:srgbClr val="000000">
                      <a:alpha val="65000"/>
                    </a:srgbClr>
                  </a:innerShdw>
                </a:effectLst>
              </a:rPr>
              <a:t>supaya</a:t>
            </a:r>
            <a:r>
              <a:rPr lang="en-US" sz="3200" b="1" dirty="0">
                <a:ln w="1905"/>
                <a:solidFill>
                  <a:schemeClr val="accent2">
                    <a:lumMod val="75000"/>
                  </a:schemeClr>
                </a:solidFill>
                <a:effectLst>
                  <a:innerShdw blurRad="69850" dist="43180" dir="5400000">
                    <a:srgbClr val="000000">
                      <a:alpha val="65000"/>
                    </a:srgbClr>
                  </a:innerShdw>
                </a:effectLst>
              </a:rPr>
              <a:t> </a:t>
            </a:r>
            <a:r>
              <a:rPr lang="en-US" sz="3200" b="1" dirty="0" err="1">
                <a:ln w="1905"/>
                <a:solidFill>
                  <a:schemeClr val="accent2">
                    <a:lumMod val="75000"/>
                  </a:schemeClr>
                </a:solidFill>
                <a:effectLst>
                  <a:innerShdw blurRad="69850" dist="43180" dir="5400000">
                    <a:srgbClr val="000000">
                      <a:alpha val="65000"/>
                    </a:srgbClr>
                  </a:innerShdw>
                </a:effectLst>
              </a:rPr>
              <a:t>kamu</a:t>
            </a:r>
            <a:r>
              <a:rPr lang="en-US" sz="3200" b="1" dirty="0">
                <a:ln w="1905"/>
                <a:solidFill>
                  <a:schemeClr val="accent2">
                    <a:lumMod val="75000"/>
                  </a:schemeClr>
                </a:solidFill>
                <a:effectLst>
                  <a:innerShdw blurRad="69850" dist="43180" dir="5400000">
                    <a:srgbClr val="000000">
                      <a:alpha val="65000"/>
                    </a:srgbClr>
                  </a:innerShdw>
                </a:effectLst>
              </a:rPr>
              <a:t> </a:t>
            </a:r>
            <a:r>
              <a:rPr lang="en-US" sz="3200" b="1" dirty="0" err="1">
                <a:ln w="1905"/>
                <a:solidFill>
                  <a:schemeClr val="accent2">
                    <a:lumMod val="75000"/>
                  </a:schemeClr>
                </a:solidFill>
                <a:effectLst>
                  <a:innerShdw blurRad="69850" dist="43180" dir="5400000">
                    <a:srgbClr val="000000">
                      <a:alpha val="65000"/>
                    </a:srgbClr>
                  </a:innerShdw>
                </a:effectLst>
              </a:rPr>
              <a:t>membesarkan</a:t>
            </a:r>
            <a:r>
              <a:rPr lang="en-US" sz="3200" b="1" dirty="0">
                <a:ln w="1905"/>
                <a:solidFill>
                  <a:schemeClr val="accent2">
                    <a:lumMod val="75000"/>
                  </a:schemeClr>
                </a:solidFill>
                <a:effectLst>
                  <a:innerShdw blurRad="69850" dist="43180" dir="5400000">
                    <a:srgbClr val="000000">
                      <a:alpha val="65000"/>
                    </a:srgbClr>
                  </a:innerShdw>
                </a:effectLst>
              </a:rPr>
              <a:t> Allah kerana </a:t>
            </a:r>
            <a:r>
              <a:rPr lang="en-US" sz="3200" b="1" dirty="0" err="1">
                <a:ln w="1905"/>
                <a:solidFill>
                  <a:schemeClr val="accent2">
                    <a:lumMod val="75000"/>
                  </a:schemeClr>
                </a:solidFill>
                <a:effectLst>
                  <a:innerShdw blurRad="69850" dist="43180" dir="5400000">
                    <a:srgbClr val="000000">
                      <a:alpha val="65000"/>
                    </a:srgbClr>
                  </a:innerShdw>
                </a:effectLst>
              </a:rPr>
              <a:t>mendapat</a:t>
            </a:r>
            <a:r>
              <a:rPr lang="en-US" sz="3200" b="1" dirty="0">
                <a:ln w="1905"/>
                <a:solidFill>
                  <a:schemeClr val="accent2">
                    <a:lumMod val="75000"/>
                  </a:schemeClr>
                </a:solidFill>
                <a:effectLst>
                  <a:innerShdw blurRad="69850" dist="43180" dir="5400000">
                    <a:srgbClr val="000000">
                      <a:alpha val="65000"/>
                    </a:srgbClr>
                  </a:innerShdw>
                </a:effectLst>
              </a:rPr>
              <a:t> </a:t>
            </a:r>
            <a:r>
              <a:rPr lang="en-US" sz="3200" b="1" dirty="0" err="1">
                <a:ln w="1905"/>
                <a:solidFill>
                  <a:schemeClr val="accent2">
                    <a:lumMod val="75000"/>
                  </a:schemeClr>
                </a:solidFill>
                <a:effectLst>
                  <a:innerShdw blurRad="69850" dist="43180" dir="5400000">
                    <a:srgbClr val="000000">
                      <a:alpha val="65000"/>
                    </a:srgbClr>
                  </a:innerShdw>
                </a:effectLst>
              </a:rPr>
              <a:t>petunjuk</a:t>
            </a:r>
            <a:r>
              <a:rPr lang="en-US" sz="3200" b="1" dirty="0">
                <a:ln w="1905"/>
                <a:solidFill>
                  <a:schemeClr val="accent2">
                    <a:lumMod val="75000"/>
                  </a:schemeClr>
                </a:solidFill>
                <a:effectLst>
                  <a:innerShdw blurRad="69850" dist="43180" dir="5400000">
                    <a:srgbClr val="000000">
                      <a:alpha val="65000"/>
                    </a:srgbClr>
                  </a:innerShdw>
                </a:effectLst>
              </a:rPr>
              <a:t>-Nya, dan </a:t>
            </a:r>
            <a:r>
              <a:rPr lang="en-US" sz="3200" b="1" dirty="0" err="1">
                <a:ln w="1905"/>
                <a:solidFill>
                  <a:schemeClr val="accent2">
                    <a:lumMod val="75000"/>
                  </a:schemeClr>
                </a:solidFill>
                <a:effectLst>
                  <a:innerShdw blurRad="69850" dist="43180" dir="5400000">
                    <a:srgbClr val="000000">
                      <a:alpha val="65000"/>
                    </a:srgbClr>
                  </a:innerShdw>
                </a:effectLst>
              </a:rPr>
              <a:t>supaya</a:t>
            </a:r>
            <a:r>
              <a:rPr lang="en-US" sz="3200" b="1" dirty="0">
                <a:ln w="1905"/>
                <a:solidFill>
                  <a:schemeClr val="accent2">
                    <a:lumMod val="75000"/>
                  </a:schemeClr>
                </a:solidFill>
                <a:effectLst>
                  <a:innerShdw blurRad="69850" dist="43180" dir="5400000">
                    <a:srgbClr val="000000">
                      <a:alpha val="65000"/>
                    </a:srgbClr>
                  </a:innerShdw>
                </a:effectLst>
              </a:rPr>
              <a:t> </a:t>
            </a:r>
            <a:r>
              <a:rPr lang="en-US" sz="3200" b="1" dirty="0" err="1">
                <a:ln w="1905"/>
                <a:solidFill>
                  <a:schemeClr val="accent2">
                    <a:lumMod val="75000"/>
                  </a:schemeClr>
                </a:solidFill>
                <a:effectLst>
                  <a:innerShdw blurRad="69850" dist="43180" dir="5400000">
                    <a:srgbClr val="000000">
                      <a:alpha val="65000"/>
                    </a:srgbClr>
                  </a:innerShdw>
                </a:effectLst>
              </a:rPr>
              <a:t>kamu</a:t>
            </a:r>
            <a:r>
              <a:rPr lang="en-US" sz="3200" b="1" dirty="0">
                <a:ln w="1905"/>
                <a:solidFill>
                  <a:schemeClr val="accent2">
                    <a:lumMod val="75000"/>
                  </a:schemeClr>
                </a:solidFill>
                <a:effectLst>
                  <a:innerShdw blurRad="69850" dist="43180" dir="5400000">
                    <a:srgbClr val="000000">
                      <a:alpha val="65000"/>
                    </a:srgbClr>
                  </a:innerShdw>
                </a:effectLst>
              </a:rPr>
              <a:t> </a:t>
            </a:r>
            <a:r>
              <a:rPr lang="en-US" sz="3200" b="1" dirty="0" err="1">
                <a:ln w="1905"/>
                <a:solidFill>
                  <a:schemeClr val="accent2">
                    <a:lumMod val="75000"/>
                  </a:schemeClr>
                </a:solidFill>
                <a:effectLst>
                  <a:innerShdw blurRad="69850" dist="43180" dir="5400000">
                    <a:srgbClr val="000000">
                      <a:alpha val="65000"/>
                    </a:srgbClr>
                  </a:innerShdw>
                </a:effectLst>
              </a:rPr>
              <a:t>bersyukur</a:t>
            </a:r>
            <a:r>
              <a:rPr lang="en-US" sz="3200" b="1" dirty="0">
                <a:ln w="1905"/>
                <a:solidFill>
                  <a:schemeClr val="accent2">
                    <a:lumMod val="75000"/>
                  </a:schemeClr>
                </a:solidFill>
                <a:effectLst>
                  <a:innerShdw blurRad="69850" dist="43180" dir="5400000">
                    <a:srgbClr val="000000">
                      <a:alpha val="65000"/>
                    </a:srgbClr>
                  </a:innerShdw>
                </a:effectLst>
              </a:rPr>
              <a:t>. </a:t>
            </a:r>
          </a:p>
        </p:txBody>
      </p:sp>
      <p:sp>
        <p:nvSpPr>
          <p:cNvPr id="6" name="Snip Diagonal Corner Rectangle 5"/>
          <p:cNvSpPr/>
          <p:nvPr/>
        </p:nvSpPr>
        <p:spPr>
          <a:xfrm>
            <a:off x="533400" y="228600"/>
            <a:ext cx="8077199" cy="762000"/>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 Allah SWT dalam </a:t>
            </a:r>
          </a:p>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 Al-Baqarah ayat 185:</a:t>
            </a:r>
          </a:p>
        </p:txBody>
      </p:sp>
      <p:pic>
        <p:nvPicPr>
          <p:cNvPr id="7" name="Picture 6" descr="Shape&#10;&#10;Description automatically generated with medium confidence">
            <a:extLst>
              <a:ext uri="{FF2B5EF4-FFF2-40B4-BE49-F238E27FC236}">
                <a16:creationId xmlns:a16="http://schemas.microsoft.com/office/drawing/2014/main" xmlns="" id="{7615CA8D-6A20-9D09-24A2-DF4B2054C5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4746" y="1522589"/>
            <a:ext cx="8074507" cy="2668411"/>
          </a:xfrm>
          <a:prstGeom prst="rect">
            <a:avLst/>
          </a:prstGeom>
        </p:spPr>
      </p:pic>
    </p:spTree>
    <p:extLst>
      <p:ext uri="{BB962C8B-B14F-4D97-AF65-F5344CB8AC3E}">
        <p14:creationId xmlns:p14="http://schemas.microsoft.com/office/powerpoint/2010/main" val="22035993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1000"/>
            <a:lum/>
          </a:blip>
          <a:srcRect/>
          <a:stretch>
            <a:fillRect/>
          </a:stretch>
        </a:blip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xmlns="" id="{4EC6E8E9-F0C3-62D7-8FA8-AF3A632DF25B}"/>
              </a:ext>
            </a:extLst>
          </p:cNvPr>
          <p:cNvSpPr/>
          <p:nvPr/>
        </p:nvSpPr>
        <p:spPr>
          <a:xfrm>
            <a:off x="304800" y="228600"/>
            <a:ext cx="8534400" cy="1219200"/>
          </a:xfrm>
          <a:prstGeom prst="roundRect">
            <a:avLst/>
          </a:prstGeom>
          <a:solidFill>
            <a:schemeClr val="bg1">
              <a:alpha val="80000"/>
            </a:schemeClr>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fi-FI" sz="3600" dirty="0">
                <a:ln w="0"/>
                <a:solidFill>
                  <a:schemeClr val="accent6">
                    <a:lumMod val="50000"/>
                  </a:schemeClr>
                </a:solidFill>
                <a:effectLst>
                  <a:outerShdw blurRad="38100" dist="19050" dir="2700000" algn="tl" rotWithShape="0">
                    <a:schemeClr val="dk1">
                      <a:alpha val="40000"/>
                    </a:schemeClr>
                  </a:outerShdw>
                </a:effectLst>
                <a:latin typeface="Arial Black" pitchFamily="34" charset="0"/>
              </a:rPr>
              <a:t>Amalan Pengimarahan </a:t>
            </a:r>
          </a:p>
          <a:p>
            <a:pPr algn="ctr"/>
            <a:r>
              <a:rPr lang="fi-FI" sz="3600" dirty="0">
                <a:ln w="0"/>
                <a:solidFill>
                  <a:schemeClr val="accent6">
                    <a:lumMod val="50000"/>
                  </a:schemeClr>
                </a:solidFill>
                <a:effectLst>
                  <a:outerShdw blurRad="38100" dist="19050" dir="2700000" algn="tl" rotWithShape="0">
                    <a:schemeClr val="dk1">
                      <a:alpha val="40000"/>
                    </a:schemeClr>
                  </a:outerShdw>
                </a:effectLst>
                <a:latin typeface="Arial Black" pitchFamily="34" charset="0"/>
              </a:rPr>
              <a:t>Rumah-Rumah Allah </a:t>
            </a:r>
          </a:p>
        </p:txBody>
      </p:sp>
      <p:sp>
        <p:nvSpPr>
          <p:cNvPr id="4" name="Rounded Rectangle 7">
            <a:extLst>
              <a:ext uri="{FF2B5EF4-FFF2-40B4-BE49-F238E27FC236}">
                <a16:creationId xmlns:a16="http://schemas.microsoft.com/office/drawing/2014/main" xmlns="" id="{1A541911-3ECC-53E1-9E5F-2A1A76059221}"/>
              </a:ext>
            </a:extLst>
          </p:cNvPr>
          <p:cNvSpPr/>
          <p:nvPr/>
        </p:nvSpPr>
        <p:spPr>
          <a:xfrm>
            <a:off x="419100" y="2514600"/>
            <a:ext cx="8305800" cy="25146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sv-SE" sz="4800" b="1" dirty="0">
                <a:ln w="1905"/>
                <a:solidFill>
                  <a:schemeClr val="tx2"/>
                </a:solidFill>
                <a:effectLst>
                  <a:innerShdw blurRad="69850" dist="43180" dir="5400000">
                    <a:srgbClr val="000000">
                      <a:alpha val="65000"/>
                    </a:srgbClr>
                  </a:innerShdw>
                </a:effectLst>
              </a:rPr>
              <a:t>Perlu diteruskan pada </a:t>
            </a:r>
          </a:p>
          <a:p>
            <a:pPr algn="ctr"/>
            <a:r>
              <a:rPr lang="sv-SE" sz="4800" b="1" dirty="0">
                <a:ln w="1905"/>
                <a:solidFill>
                  <a:schemeClr val="tx2"/>
                </a:solidFill>
                <a:effectLst>
                  <a:innerShdw blurRad="69850" dist="43180" dir="5400000">
                    <a:srgbClr val="000000">
                      <a:alpha val="65000"/>
                    </a:srgbClr>
                  </a:innerShdw>
                </a:effectLst>
              </a:rPr>
              <a:t>bulan-bulan yang lain</a:t>
            </a:r>
            <a:endParaRPr lang="en-US" sz="4800" b="1" dirty="0">
              <a:ln w="1905"/>
              <a:solidFill>
                <a:schemeClr val="tx2"/>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4062973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25000" r="-70000"/>
          </a:stretch>
        </a:blipFill>
        <a:effectLst/>
      </p:bgPr>
    </p:bg>
    <p:spTree>
      <p:nvGrpSpPr>
        <p:cNvPr id="1" name=""/>
        <p:cNvGrpSpPr/>
        <p:nvPr/>
      </p:nvGrpSpPr>
      <p:grpSpPr>
        <a:xfrm>
          <a:off x="0" y="0"/>
          <a:ext cx="0" cy="0"/>
          <a:chOff x="0" y="0"/>
          <a:chExt cx="0" cy="0"/>
        </a:xfrm>
      </p:grpSpPr>
      <p:sp>
        <p:nvSpPr>
          <p:cNvPr id="3" name="Rectangle 2"/>
          <p:cNvSpPr/>
          <p:nvPr/>
        </p:nvSpPr>
        <p:spPr>
          <a:xfrm>
            <a:off x="179518" y="4408438"/>
            <a:ext cx="8784962" cy="2308324"/>
          </a:xfrm>
          <a:prstGeom prst="rect">
            <a:avLst/>
          </a:prstGeom>
        </p:spPr>
        <p:txBody>
          <a:bodyPr wrap="square">
            <a:spAutoFit/>
          </a:bodyPr>
          <a:lstStyle/>
          <a:p>
            <a:pPr algn="just"/>
            <a:r>
              <a:rPr lang="en-US" sz="2400" b="1" dirty="0" err="1">
                <a:ln w="1905"/>
                <a:effectLst>
                  <a:innerShdw blurRad="69850" dist="43180" dir="5400000">
                    <a:srgbClr val="000000">
                      <a:alpha val="65000"/>
                    </a:srgbClr>
                  </a:innerShdw>
                </a:effectLst>
              </a:rPr>
              <a:t>Maksudnya</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 </a:t>
            </a:r>
            <a:r>
              <a:rPr lang="sv-SE" sz="2400" b="1" dirty="0">
                <a:ln w="1905"/>
                <a:solidFill>
                  <a:schemeClr val="accent2">
                    <a:lumMod val="75000"/>
                  </a:schemeClr>
                </a:solidFill>
                <a:effectLst>
                  <a:innerShdw blurRad="69850" dist="43180" dir="5400000">
                    <a:srgbClr val="000000">
                      <a:alpha val="65000"/>
                    </a:srgbClr>
                  </a:innerShdw>
                </a:effectLst>
              </a:rPr>
              <a:t>Hanyasanya yang layak memakmurkan (menghidupkan) masjid-masjid Allah itu ialah orang yang beriman kepada Allah dan hari akhirat serta mendirikan sembahyang dan menunaikan zakat dan tidak takut melainkan kepada Allah, (dengan adanya sifat-sifat yang tersebut) maka adalah diharapkan mereka menjadi daripada golongan yang mendapat petunjuk. </a:t>
            </a:r>
            <a:endParaRPr lang="en-US" sz="2400" b="1" dirty="0">
              <a:ln w="1905"/>
              <a:solidFill>
                <a:schemeClr val="accent2">
                  <a:lumMod val="75000"/>
                </a:schemeClr>
              </a:solidFill>
              <a:effectLst>
                <a:innerShdw blurRad="69850" dist="43180" dir="5400000">
                  <a:srgbClr val="000000">
                    <a:alpha val="65000"/>
                  </a:srgbClr>
                </a:innerShdw>
              </a:effectLst>
            </a:endParaRPr>
          </a:p>
        </p:txBody>
      </p:sp>
      <p:sp>
        <p:nvSpPr>
          <p:cNvPr id="6" name="Snip Diagonal Corner Rectangle 5"/>
          <p:cNvSpPr/>
          <p:nvPr/>
        </p:nvSpPr>
        <p:spPr>
          <a:xfrm>
            <a:off x="533400" y="228600"/>
            <a:ext cx="8077199" cy="762000"/>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 Allah SWT dalam </a:t>
            </a:r>
          </a:p>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 At-Taubah, ayat 18:</a:t>
            </a:r>
          </a:p>
        </p:txBody>
      </p:sp>
      <p:pic>
        <p:nvPicPr>
          <p:cNvPr id="8" name="Picture 7" descr="Shape&#10;&#10;Description automatically generated with medium confidence">
            <a:extLst>
              <a:ext uri="{FF2B5EF4-FFF2-40B4-BE49-F238E27FC236}">
                <a16:creationId xmlns:a16="http://schemas.microsoft.com/office/drawing/2014/main" xmlns="" id="{CC14B147-63DC-ADBD-64D0-B8D469E1BF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3550" y="1295400"/>
            <a:ext cx="8456897" cy="3036946"/>
          </a:xfrm>
          <a:prstGeom prst="rect">
            <a:avLst/>
          </a:prstGeom>
        </p:spPr>
      </p:pic>
    </p:spTree>
    <p:extLst>
      <p:ext uri="{BB962C8B-B14F-4D97-AF65-F5344CB8AC3E}">
        <p14:creationId xmlns:p14="http://schemas.microsoft.com/office/powerpoint/2010/main" val="25421448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1000"/>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D0A6E456-7216-8046-C1B8-02CC1CA4FB83}"/>
              </a:ext>
            </a:extLst>
          </p:cNvPr>
          <p:cNvSpPr/>
          <p:nvPr/>
        </p:nvSpPr>
        <p:spPr>
          <a:xfrm>
            <a:off x="325120" y="1572260"/>
            <a:ext cx="3733800" cy="990600"/>
          </a:xfrm>
          <a:prstGeom prst="roundRect">
            <a:avLst/>
          </a:prstGeom>
          <a:solidFill>
            <a:schemeClr val="bg1">
              <a:alpha val="84000"/>
            </a:schemeClr>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fi-FI" sz="4800" dirty="0">
                <a:ln>
                  <a:solidFill>
                    <a:sysClr val="windowText" lastClr="000000"/>
                  </a:solidFill>
                </a:ln>
                <a:solidFill>
                  <a:schemeClr val="accent6"/>
                </a:solidFill>
                <a:effectLst>
                  <a:outerShdw blurRad="38100" dist="38100" dir="2700000" algn="tl">
                    <a:srgbClr val="000000">
                      <a:alpha val="43137"/>
                    </a:srgbClr>
                  </a:outerShdw>
                </a:effectLst>
                <a:latin typeface="Arial Black" pitchFamily="34" charset="0"/>
              </a:rPr>
              <a:t>RAMADAN</a:t>
            </a:r>
          </a:p>
        </p:txBody>
      </p:sp>
      <p:sp>
        <p:nvSpPr>
          <p:cNvPr id="4" name="Rounded Rectangle 7">
            <a:extLst>
              <a:ext uri="{FF2B5EF4-FFF2-40B4-BE49-F238E27FC236}">
                <a16:creationId xmlns:a16="http://schemas.microsoft.com/office/drawing/2014/main" xmlns="" id="{2E6F0238-B174-9238-5832-F7E9087D0E7C}"/>
              </a:ext>
            </a:extLst>
          </p:cNvPr>
          <p:cNvSpPr/>
          <p:nvPr/>
        </p:nvSpPr>
        <p:spPr>
          <a:xfrm>
            <a:off x="419100" y="2646680"/>
            <a:ext cx="8305800" cy="3124200"/>
          </a:xfrm>
          <a:prstGeom prst="roundRect">
            <a:avLst/>
          </a:prstGeom>
          <a:noFill/>
          <a:ln>
            <a:noFill/>
          </a:ln>
        </p:spPr>
        <p:style>
          <a:lnRef idx="0">
            <a:scrgbClr r="0" g="0" b="0"/>
          </a:lnRef>
          <a:fillRef idx="0">
            <a:scrgbClr r="0" g="0" b="0"/>
          </a:fillRef>
          <a:effectRef idx="0">
            <a:scrgbClr r="0" g="0" b="0"/>
          </a:effectRef>
          <a:fontRef idx="minor">
            <a:schemeClr val="accent1"/>
          </a:fontRef>
        </p:style>
        <p:txBody>
          <a:bodyPr rtlCol="0" anchor="ctr"/>
          <a:lstStyle/>
          <a:p>
            <a:pPr algn="ctr"/>
            <a:r>
              <a:rPr lang="fi-FI" sz="4000" b="1" u="sng" dirty="0">
                <a:ln w="1905"/>
                <a:solidFill>
                  <a:srgbClr val="002060"/>
                </a:solidFill>
                <a:effectLst>
                  <a:innerShdw blurRad="69850" dist="43180" dir="5400000">
                    <a:srgbClr val="000000">
                      <a:alpha val="65000"/>
                    </a:srgbClr>
                  </a:innerShdw>
                </a:effectLst>
              </a:rPr>
              <a:t>TIDAK BOLEH DIPISAHKAN </a:t>
            </a:r>
          </a:p>
          <a:p>
            <a:pPr algn="ctr"/>
            <a:r>
              <a:rPr lang="fi-FI" sz="4000" b="1" dirty="0">
                <a:ln w="1905"/>
                <a:solidFill>
                  <a:schemeClr val="tx2"/>
                </a:solidFill>
                <a:effectLst>
                  <a:innerShdw blurRad="69850" dist="43180" dir="5400000">
                    <a:srgbClr val="000000">
                      <a:alpha val="65000"/>
                    </a:srgbClr>
                  </a:innerShdw>
                </a:effectLst>
              </a:rPr>
              <a:t>Kedua-duanya akan menjadi syafaat kepada orang beriman di akhirat nanti</a:t>
            </a:r>
            <a:endParaRPr lang="en-US" sz="4000" b="1" dirty="0">
              <a:ln w="1905"/>
              <a:solidFill>
                <a:schemeClr val="tx2"/>
              </a:solidFill>
              <a:effectLst>
                <a:innerShdw blurRad="69850" dist="43180" dir="5400000">
                  <a:srgbClr val="000000">
                    <a:alpha val="65000"/>
                  </a:srgbClr>
                </a:innerShdw>
              </a:effectLst>
            </a:endParaRPr>
          </a:p>
        </p:txBody>
      </p:sp>
      <p:sp>
        <p:nvSpPr>
          <p:cNvPr id="2" name="Rectangle: Rounded Corners 1">
            <a:extLst>
              <a:ext uri="{FF2B5EF4-FFF2-40B4-BE49-F238E27FC236}">
                <a16:creationId xmlns:a16="http://schemas.microsoft.com/office/drawing/2014/main" xmlns="" id="{631FFC71-1BB9-82C9-23C8-7C5E9FA18438}"/>
              </a:ext>
            </a:extLst>
          </p:cNvPr>
          <p:cNvSpPr/>
          <p:nvPr/>
        </p:nvSpPr>
        <p:spPr>
          <a:xfrm>
            <a:off x="4953000" y="1572260"/>
            <a:ext cx="3886200" cy="990600"/>
          </a:xfrm>
          <a:prstGeom prst="roundRect">
            <a:avLst/>
          </a:prstGeom>
          <a:solidFill>
            <a:schemeClr val="bg1">
              <a:alpha val="84000"/>
            </a:schemeClr>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fi-FI" sz="4800" dirty="0">
                <a:ln>
                  <a:solidFill>
                    <a:sysClr val="windowText" lastClr="000000"/>
                  </a:solidFill>
                </a:ln>
                <a:solidFill>
                  <a:schemeClr val="accent6"/>
                </a:solidFill>
                <a:effectLst>
                  <a:outerShdw blurRad="38100" dist="38100" dir="2700000" algn="tl">
                    <a:srgbClr val="000000">
                      <a:alpha val="43137"/>
                    </a:srgbClr>
                  </a:outerShdw>
                </a:effectLst>
                <a:latin typeface="Arial Black" pitchFamily="34" charset="0"/>
              </a:rPr>
              <a:t>AL-QURAN</a:t>
            </a:r>
          </a:p>
        </p:txBody>
      </p:sp>
      <p:sp>
        <p:nvSpPr>
          <p:cNvPr id="3" name="TextBox 2">
            <a:extLst>
              <a:ext uri="{FF2B5EF4-FFF2-40B4-BE49-F238E27FC236}">
                <a16:creationId xmlns:a16="http://schemas.microsoft.com/office/drawing/2014/main" xmlns="" id="{E72CA505-019F-446C-6424-89857F57A9C7}"/>
              </a:ext>
            </a:extLst>
          </p:cNvPr>
          <p:cNvSpPr txBox="1"/>
          <p:nvPr/>
        </p:nvSpPr>
        <p:spPr>
          <a:xfrm>
            <a:off x="4191000" y="1676400"/>
            <a:ext cx="604653" cy="830997"/>
          </a:xfrm>
          <a:prstGeom prst="rect">
            <a:avLst/>
          </a:prstGeom>
          <a:noFill/>
        </p:spPr>
        <p:txBody>
          <a:bodyPr wrap="none" rtlCol="0">
            <a:spAutoFit/>
          </a:bodyPr>
          <a:lstStyle/>
          <a:p>
            <a:r>
              <a:rPr lang="en-US" sz="4800" dirty="0">
                <a:solidFill>
                  <a:srgbClr val="002060"/>
                </a:solidFill>
              </a:rPr>
              <a:t>&amp;</a:t>
            </a:r>
            <a:endParaRPr lang="en-MY" sz="4800" dirty="0">
              <a:solidFill>
                <a:srgbClr val="002060"/>
              </a:solidFill>
            </a:endParaRPr>
          </a:p>
        </p:txBody>
      </p:sp>
    </p:spTree>
    <p:extLst>
      <p:ext uri="{BB962C8B-B14F-4D97-AF65-F5344CB8AC3E}">
        <p14:creationId xmlns:p14="http://schemas.microsoft.com/office/powerpoint/2010/main" val="1632081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p:nvPr/>
        </p:nvSpPr>
        <p:spPr>
          <a:xfrm>
            <a:off x="179518" y="4379655"/>
            <a:ext cx="8784962" cy="2062103"/>
          </a:xfrm>
          <a:prstGeom prst="rect">
            <a:avLst/>
          </a:prstGeom>
        </p:spPr>
        <p:txBody>
          <a:bodyPr wrap="square">
            <a:spAutoFit/>
          </a:bodyPr>
          <a:lstStyle/>
          <a:p>
            <a:pPr algn="just"/>
            <a:r>
              <a:rPr lang="en-US" sz="3200" b="1" dirty="0" err="1">
                <a:ln w="1905"/>
                <a:effectLst>
                  <a:innerShdw blurRad="69850" dist="43180" dir="5400000">
                    <a:srgbClr val="000000">
                      <a:alpha val="65000"/>
                    </a:srgbClr>
                  </a:innerShdw>
                </a:effectLst>
              </a:rPr>
              <a:t>Maksudnya</a:t>
            </a: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 </a:t>
            </a:r>
            <a:r>
              <a:rPr lang="sv-SE" sz="3200" b="1" dirty="0">
                <a:ln w="1905"/>
                <a:solidFill>
                  <a:schemeClr val="accent2">
                    <a:lumMod val="75000"/>
                  </a:schemeClr>
                </a:solidFill>
                <a:effectLst>
                  <a:innerShdw blurRad="69850" dist="43180" dir="5400000">
                    <a:srgbClr val="000000">
                      <a:alpha val="65000"/>
                    </a:srgbClr>
                  </a:innerShdw>
                </a:effectLst>
              </a:rPr>
              <a:t>Puasa dan Al-Qur’an akan memberikan syafa’at kepada     seseorang hamba Muslim pada hari kiamat.</a:t>
            </a:r>
          </a:p>
          <a:p>
            <a:pPr algn="r"/>
            <a:r>
              <a:rPr lang="sv-SE" sz="3200" b="1" dirty="0">
                <a:ln w="1905"/>
                <a:solidFill>
                  <a:schemeClr val="accent2">
                    <a:lumMod val="75000"/>
                  </a:schemeClr>
                </a:solidFill>
                <a:effectLst>
                  <a:innerShdw blurRad="69850" dist="43180" dir="5400000">
                    <a:srgbClr val="000000">
                      <a:alpha val="65000"/>
                    </a:srgbClr>
                  </a:innerShdw>
                </a:effectLst>
              </a:rPr>
              <a:t>                                                 (Hadis riwayat Ahmad)</a:t>
            </a:r>
          </a:p>
        </p:txBody>
      </p:sp>
      <p:sp>
        <p:nvSpPr>
          <p:cNvPr id="2" name="Snip Diagonal Corner Rectangle 5">
            <a:extLst>
              <a:ext uri="{FF2B5EF4-FFF2-40B4-BE49-F238E27FC236}">
                <a16:creationId xmlns:a16="http://schemas.microsoft.com/office/drawing/2014/main" xmlns="" id="{B99F7B4E-83DC-BDF3-5F5E-501ED07D7196}"/>
              </a:ext>
            </a:extLst>
          </p:cNvPr>
          <p:cNvSpPr/>
          <p:nvPr/>
        </p:nvSpPr>
        <p:spPr>
          <a:xfrm>
            <a:off x="533400" y="228600"/>
            <a:ext cx="8077199" cy="762000"/>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Rasulullah SAW bersabda :</a:t>
            </a:r>
          </a:p>
        </p:txBody>
      </p:sp>
      <p:pic>
        <p:nvPicPr>
          <p:cNvPr id="8" name="Picture 7" descr="Shape&#10;&#10;Description automatically generated with medium confidence">
            <a:extLst>
              <a:ext uri="{FF2B5EF4-FFF2-40B4-BE49-F238E27FC236}">
                <a16:creationId xmlns:a16="http://schemas.microsoft.com/office/drawing/2014/main" xmlns="" id="{042B7DBF-38C2-4175-CB88-631F9B632F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701" y="2133600"/>
            <a:ext cx="8218596" cy="1440887"/>
          </a:xfrm>
          <a:prstGeom prst="rect">
            <a:avLst/>
          </a:prstGeom>
        </p:spPr>
      </p:pic>
    </p:spTree>
    <p:extLst>
      <p:ext uri="{BB962C8B-B14F-4D97-AF65-F5344CB8AC3E}">
        <p14:creationId xmlns:p14="http://schemas.microsoft.com/office/powerpoint/2010/main" val="20770277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1000"/>
            <a:lum/>
          </a:blip>
          <a:srcRect/>
          <a:stretch>
            <a:fillRect/>
          </a:stretch>
        </a:blipFill>
        <a:effectLst/>
      </p:bgPr>
    </p:bg>
    <p:spTree>
      <p:nvGrpSpPr>
        <p:cNvPr id="1" name=""/>
        <p:cNvGrpSpPr/>
        <p:nvPr/>
      </p:nvGrpSpPr>
      <p:grpSpPr>
        <a:xfrm>
          <a:off x="0" y="0"/>
          <a:ext cx="0" cy="0"/>
          <a:chOff x="0" y="0"/>
          <a:chExt cx="0" cy="0"/>
        </a:xfrm>
      </p:grpSpPr>
      <p:sp>
        <p:nvSpPr>
          <p:cNvPr id="2" name="Rounded Rectangle 7">
            <a:extLst>
              <a:ext uri="{FF2B5EF4-FFF2-40B4-BE49-F238E27FC236}">
                <a16:creationId xmlns:a16="http://schemas.microsoft.com/office/drawing/2014/main" xmlns="" id="{1FE1F87D-98FA-E885-321E-2BB98739D6B3}"/>
              </a:ext>
            </a:extLst>
          </p:cNvPr>
          <p:cNvSpPr/>
          <p:nvPr/>
        </p:nvSpPr>
        <p:spPr>
          <a:xfrm>
            <a:off x="761365" y="914400"/>
            <a:ext cx="7580154" cy="55626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457200" indent="-457200" algn="just">
              <a:buFont typeface="Wingdings" panose="05000000000000000000" pitchFamily="2" charset="2"/>
              <a:buChar char="ü"/>
            </a:pPr>
            <a:r>
              <a:rPr lang="en-US" sz="2800" b="1" dirty="0" err="1">
                <a:ln w="1905"/>
                <a:solidFill>
                  <a:srgbClr val="7030A0"/>
                </a:solidFill>
                <a:effectLst>
                  <a:innerShdw blurRad="69850" dist="43180" dir="5400000">
                    <a:srgbClr val="000000">
                      <a:alpha val="65000"/>
                    </a:srgbClr>
                  </a:innerShdw>
                </a:effectLst>
              </a:rPr>
              <a:t>Sambutlah</a:t>
            </a:r>
            <a:r>
              <a:rPr lang="en-US" sz="2800" b="1" dirty="0">
                <a:ln w="1905"/>
                <a:solidFill>
                  <a:srgbClr val="7030A0"/>
                </a:solidFill>
                <a:effectLst>
                  <a:innerShdw blurRad="69850" dist="43180" dir="5400000">
                    <a:srgbClr val="000000">
                      <a:alpha val="65000"/>
                    </a:srgbClr>
                  </a:innerShdw>
                </a:effectLst>
              </a:rPr>
              <a:t> </a:t>
            </a:r>
            <a:r>
              <a:rPr lang="en-US" sz="2800" b="1" dirty="0" err="1">
                <a:ln w="1905"/>
                <a:solidFill>
                  <a:srgbClr val="7030A0"/>
                </a:solidFill>
                <a:effectLst>
                  <a:innerShdw blurRad="69850" dist="43180" dir="5400000">
                    <a:srgbClr val="000000">
                      <a:alpha val="65000"/>
                    </a:srgbClr>
                  </a:innerShdw>
                </a:effectLst>
              </a:rPr>
              <a:t>dengan</a:t>
            </a:r>
            <a:r>
              <a:rPr lang="en-US" sz="2800" b="1" dirty="0">
                <a:ln w="1905"/>
                <a:solidFill>
                  <a:srgbClr val="7030A0"/>
                </a:solidFill>
                <a:effectLst>
                  <a:innerShdw blurRad="69850" dist="43180" dir="5400000">
                    <a:srgbClr val="000000">
                      <a:alpha val="65000"/>
                    </a:srgbClr>
                  </a:innerShdw>
                </a:effectLst>
              </a:rPr>
              <a:t> </a:t>
            </a:r>
            <a:r>
              <a:rPr lang="en-US" sz="2800" b="1" dirty="0" err="1">
                <a:ln w="1905"/>
                <a:solidFill>
                  <a:srgbClr val="7030A0"/>
                </a:solidFill>
                <a:effectLst>
                  <a:innerShdw blurRad="69850" dist="43180" dir="5400000">
                    <a:srgbClr val="000000">
                      <a:alpha val="65000"/>
                    </a:srgbClr>
                  </a:innerShdw>
                </a:effectLst>
              </a:rPr>
              <a:t>penuh</a:t>
            </a:r>
            <a:r>
              <a:rPr lang="en-US" sz="2800" b="1" dirty="0">
                <a:ln w="1905"/>
                <a:solidFill>
                  <a:srgbClr val="7030A0"/>
                </a:solidFill>
                <a:effectLst>
                  <a:innerShdw blurRad="69850" dist="43180" dir="5400000">
                    <a:srgbClr val="000000">
                      <a:alpha val="65000"/>
                    </a:srgbClr>
                  </a:innerShdw>
                </a:effectLst>
              </a:rPr>
              <a:t> </a:t>
            </a:r>
            <a:r>
              <a:rPr lang="en-US" sz="2800" b="1" dirty="0" err="1">
                <a:ln w="1905"/>
                <a:solidFill>
                  <a:srgbClr val="7030A0"/>
                </a:solidFill>
                <a:effectLst>
                  <a:innerShdw blurRad="69850" dist="43180" dir="5400000">
                    <a:srgbClr val="000000">
                      <a:alpha val="65000"/>
                    </a:srgbClr>
                  </a:innerShdw>
                </a:effectLst>
              </a:rPr>
              <a:t>kesederhanaan</a:t>
            </a:r>
            <a:r>
              <a:rPr lang="en-US" sz="2800" b="1" dirty="0">
                <a:ln w="1905"/>
                <a:solidFill>
                  <a:srgbClr val="7030A0"/>
                </a:solidFill>
                <a:effectLst>
                  <a:innerShdw blurRad="69850" dist="43180" dir="5400000">
                    <a:srgbClr val="000000">
                      <a:alpha val="65000"/>
                    </a:srgbClr>
                  </a:innerShdw>
                </a:effectLst>
              </a:rPr>
              <a:t>.</a:t>
            </a:r>
          </a:p>
          <a:p>
            <a:pPr marL="457200" indent="-457200" algn="just">
              <a:buFont typeface="Wingdings" panose="05000000000000000000" pitchFamily="2" charset="2"/>
              <a:buChar char="ü"/>
            </a:pPr>
            <a:endParaRPr lang="en-US" sz="1400" b="1" dirty="0">
              <a:ln w="1905"/>
              <a:solidFill>
                <a:srgbClr val="7030A0"/>
              </a:solidFill>
              <a:effectLst>
                <a:innerShdw blurRad="69850" dist="43180" dir="5400000">
                  <a:srgbClr val="000000">
                    <a:alpha val="65000"/>
                  </a:srgbClr>
                </a:innerShdw>
              </a:effectLst>
            </a:endParaRPr>
          </a:p>
          <a:p>
            <a:pPr marL="457200" indent="-457200" algn="just">
              <a:buFont typeface="Wingdings" panose="05000000000000000000" pitchFamily="2" charset="2"/>
              <a:buChar char="ü"/>
            </a:pPr>
            <a:r>
              <a:rPr lang="en-US" sz="2800" b="1" dirty="0" err="1">
                <a:ln w="1905"/>
                <a:solidFill>
                  <a:srgbClr val="7030A0"/>
                </a:solidFill>
                <a:effectLst>
                  <a:innerShdw blurRad="69850" dist="43180" dir="5400000">
                    <a:srgbClr val="000000">
                      <a:alpha val="65000"/>
                    </a:srgbClr>
                  </a:innerShdw>
                </a:effectLst>
              </a:rPr>
              <a:t>Elakkan</a:t>
            </a:r>
            <a:r>
              <a:rPr lang="en-US" sz="2800" b="1" dirty="0">
                <a:ln w="1905"/>
                <a:solidFill>
                  <a:srgbClr val="7030A0"/>
                </a:solidFill>
                <a:effectLst>
                  <a:innerShdw blurRad="69850" dist="43180" dir="5400000">
                    <a:srgbClr val="000000">
                      <a:alpha val="65000"/>
                    </a:srgbClr>
                  </a:innerShdw>
                </a:effectLst>
              </a:rPr>
              <a:t> </a:t>
            </a:r>
            <a:r>
              <a:rPr lang="en-US" sz="2800" b="1" dirty="0" err="1">
                <a:ln w="1905"/>
                <a:solidFill>
                  <a:srgbClr val="7030A0"/>
                </a:solidFill>
                <a:effectLst>
                  <a:innerShdw blurRad="69850" dist="43180" dir="5400000">
                    <a:srgbClr val="000000">
                      <a:alpha val="65000"/>
                    </a:srgbClr>
                  </a:innerShdw>
                </a:effectLst>
              </a:rPr>
              <a:t>pembaziran</a:t>
            </a:r>
            <a:r>
              <a:rPr lang="en-US" sz="2800" b="1" dirty="0">
                <a:ln w="1905"/>
                <a:solidFill>
                  <a:srgbClr val="7030A0"/>
                </a:solidFill>
                <a:effectLst>
                  <a:innerShdw blurRad="69850" dist="43180" dir="5400000">
                    <a:srgbClr val="000000">
                      <a:alpha val="65000"/>
                    </a:srgbClr>
                  </a:innerShdw>
                </a:effectLst>
              </a:rPr>
              <a:t> dan </a:t>
            </a:r>
            <a:r>
              <a:rPr lang="en-US" sz="2800" b="1" dirty="0" err="1">
                <a:ln w="1905"/>
                <a:solidFill>
                  <a:srgbClr val="7030A0"/>
                </a:solidFill>
                <a:effectLst>
                  <a:innerShdw blurRad="69850" dist="43180" dir="5400000">
                    <a:srgbClr val="000000">
                      <a:alpha val="65000"/>
                    </a:srgbClr>
                  </a:innerShdw>
                </a:effectLst>
              </a:rPr>
              <a:t>jauhi</a:t>
            </a:r>
            <a:r>
              <a:rPr lang="en-US" sz="2800" b="1" dirty="0">
                <a:ln w="1905"/>
                <a:solidFill>
                  <a:srgbClr val="7030A0"/>
                </a:solidFill>
                <a:effectLst>
                  <a:innerShdw blurRad="69850" dist="43180" dir="5400000">
                    <a:srgbClr val="000000">
                      <a:alpha val="65000"/>
                    </a:srgbClr>
                  </a:innerShdw>
                </a:effectLst>
              </a:rPr>
              <a:t> </a:t>
            </a:r>
            <a:r>
              <a:rPr lang="en-US" sz="2800" b="1" dirty="0" err="1">
                <a:ln w="1905"/>
                <a:solidFill>
                  <a:srgbClr val="7030A0"/>
                </a:solidFill>
                <a:effectLst>
                  <a:innerShdw blurRad="69850" dist="43180" dir="5400000">
                    <a:srgbClr val="000000">
                      <a:alpha val="65000"/>
                    </a:srgbClr>
                  </a:innerShdw>
                </a:effectLst>
              </a:rPr>
              <a:t>perkara</a:t>
            </a:r>
            <a:r>
              <a:rPr lang="en-US" sz="2800" b="1" dirty="0">
                <a:ln w="1905"/>
                <a:solidFill>
                  <a:srgbClr val="7030A0"/>
                </a:solidFill>
                <a:effectLst>
                  <a:innerShdw blurRad="69850" dist="43180" dir="5400000">
                    <a:srgbClr val="000000">
                      <a:alpha val="65000"/>
                    </a:srgbClr>
                  </a:innerShdw>
                </a:effectLst>
              </a:rPr>
              <a:t> yang </a:t>
            </a:r>
            <a:r>
              <a:rPr lang="en-US" sz="2800" b="1" dirty="0" err="1">
                <a:ln w="1905"/>
                <a:solidFill>
                  <a:srgbClr val="7030A0"/>
                </a:solidFill>
                <a:effectLst>
                  <a:innerShdw blurRad="69850" dist="43180" dir="5400000">
                    <a:srgbClr val="000000">
                      <a:alpha val="65000"/>
                    </a:srgbClr>
                  </a:innerShdw>
                </a:effectLst>
              </a:rPr>
              <a:t>bercanggah</a:t>
            </a:r>
            <a:r>
              <a:rPr lang="en-US" sz="2800" b="1" dirty="0">
                <a:ln w="1905"/>
                <a:solidFill>
                  <a:srgbClr val="7030A0"/>
                </a:solidFill>
                <a:effectLst>
                  <a:innerShdw blurRad="69850" dist="43180" dir="5400000">
                    <a:srgbClr val="000000">
                      <a:alpha val="65000"/>
                    </a:srgbClr>
                  </a:innerShdw>
                </a:effectLst>
              </a:rPr>
              <a:t> </a:t>
            </a:r>
            <a:r>
              <a:rPr lang="en-US" sz="2800" b="1" dirty="0" err="1">
                <a:ln w="1905"/>
                <a:solidFill>
                  <a:srgbClr val="7030A0"/>
                </a:solidFill>
                <a:effectLst>
                  <a:innerShdw blurRad="69850" dist="43180" dir="5400000">
                    <a:srgbClr val="000000">
                      <a:alpha val="65000"/>
                    </a:srgbClr>
                  </a:innerShdw>
                </a:effectLst>
              </a:rPr>
              <a:t>dengan</a:t>
            </a:r>
            <a:r>
              <a:rPr lang="en-US" sz="2800" b="1" dirty="0">
                <a:ln w="1905"/>
                <a:solidFill>
                  <a:srgbClr val="7030A0"/>
                </a:solidFill>
                <a:effectLst>
                  <a:innerShdw blurRad="69850" dist="43180" dir="5400000">
                    <a:srgbClr val="000000">
                      <a:alpha val="65000"/>
                    </a:srgbClr>
                  </a:innerShdw>
                </a:effectLst>
              </a:rPr>
              <a:t> </a:t>
            </a:r>
            <a:r>
              <a:rPr lang="en-US" sz="2800" b="1" dirty="0" err="1">
                <a:ln w="1905"/>
                <a:solidFill>
                  <a:srgbClr val="7030A0"/>
                </a:solidFill>
                <a:effectLst>
                  <a:innerShdw blurRad="69850" dist="43180" dir="5400000">
                    <a:srgbClr val="000000">
                      <a:alpha val="65000"/>
                    </a:srgbClr>
                  </a:innerShdw>
                </a:effectLst>
              </a:rPr>
              <a:t>syariat</a:t>
            </a:r>
            <a:r>
              <a:rPr lang="en-US" sz="2800" b="1" dirty="0">
                <a:ln w="1905"/>
                <a:solidFill>
                  <a:srgbClr val="7030A0"/>
                </a:solidFill>
                <a:effectLst>
                  <a:innerShdw blurRad="69850" dist="43180" dir="5400000">
                    <a:srgbClr val="000000">
                      <a:alpha val="65000"/>
                    </a:srgbClr>
                  </a:innerShdw>
                </a:effectLst>
              </a:rPr>
              <a:t> Islam.</a:t>
            </a:r>
          </a:p>
          <a:p>
            <a:pPr marL="457200" indent="-457200" algn="just">
              <a:buFont typeface="Wingdings" panose="05000000000000000000" pitchFamily="2" charset="2"/>
              <a:buChar char="ü"/>
            </a:pPr>
            <a:endParaRPr lang="en-US" sz="1400" b="1" dirty="0">
              <a:ln w="1905"/>
              <a:solidFill>
                <a:srgbClr val="7030A0"/>
              </a:solidFill>
              <a:effectLst>
                <a:innerShdw blurRad="69850" dist="43180" dir="5400000">
                  <a:srgbClr val="000000">
                    <a:alpha val="65000"/>
                  </a:srgbClr>
                </a:innerShdw>
              </a:effectLst>
            </a:endParaRPr>
          </a:p>
          <a:p>
            <a:pPr marL="457200" indent="-457200" algn="just">
              <a:buFont typeface="Wingdings" panose="05000000000000000000" pitchFamily="2" charset="2"/>
              <a:buChar char="ü"/>
            </a:pPr>
            <a:r>
              <a:rPr lang="en-US" sz="2800" b="1" dirty="0" err="1">
                <a:ln w="1905"/>
                <a:solidFill>
                  <a:srgbClr val="7030A0"/>
                </a:solidFill>
                <a:effectLst>
                  <a:innerShdw blurRad="69850" dist="43180" dir="5400000">
                    <a:srgbClr val="000000">
                      <a:alpha val="65000"/>
                    </a:srgbClr>
                  </a:innerShdw>
                </a:effectLst>
              </a:rPr>
              <a:t>Eratkan</a:t>
            </a:r>
            <a:r>
              <a:rPr lang="en-US" sz="2800" b="1" dirty="0">
                <a:ln w="1905"/>
                <a:solidFill>
                  <a:srgbClr val="7030A0"/>
                </a:solidFill>
                <a:effectLst>
                  <a:innerShdw blurRad="69850" dist="43180" dir="5400000">
                    <a:srgbClr val="000000">
                      <a:alpha val="65000"/>
                    </a:srgbClr>
                  </a:innerShdw>
                </a:effectLst>
              </a:rPr>
              <a:t> </a:t>
            </a:r>
            <a:r>
              <a:rPr lang="en-US" sz="2800" b="1" dirty="0" err="1">
                <a:ln w="1905"/>
                <a:solidFill>
                  <a:srgbClr val="7030A0"/>
                </a:solidFill>
                <a:effectLst>
                  <a:innerShdw blurRad="69850" dist="43180" dir="5400000">
                    <a:srgbClr val="000000">
                      <a:alpha val="65000"/>
                    </a:srgbClr>
                  </a:innerShdw>
                </a:effectLst>
              </a:rPr>
              <a:t>silaturrahim</a:t>
            </a:r>
            <a:r>
              <a:rPr lang="en-US" sz="2800" b="1" dirty="0">
                <a:ln w="1905"/>
                <a:solidFill>
                  <a:srgbClr val="7030A0"/>
                </a:solidFill>
                <a:effectLst>
                  <a:innerShdw blurRad="69850" dist="43180" dir="5400000">
                    <a:srgbClr val="000000">
                      <a:alpha val="65000"/>
                    </a:srgbClr>
                  </a:innerShdw>
                </a:effectLst>
              </a:rPr>
              <a:t> </a:t>
            </a:r>
            <a:r>
              <a:rPr lang="en-US" sz="2800" b="1" dirty="0" err="1">
                <a:ln w="1905"/>
                <a:solidFill>
                  <a:srgbClr val="7030A0"/>
                </a:solidFill>
                <a:effectLst>
                  <a:innerShdw blurRad="69850" dist="43180" dir="5400000">
                    <a:srgbClr val="000000">
                      <a:alpha val="65000"/>
                    </a:srgbClr>
                  </a:innerShdw>
                </a:effectLst>
              </a:rPr>
              <a:t>sesama</a:t>
            </a:r>
            <a:r>
              <a:rPr lang="en-US" sz="2800" b="1" dirty="0">
                <a:ln w="1905"/>
                <a:solidFill>
                  <a:srgbClr val="7030A0"/>
                </a:solidFill>
                <a:effectLst>
                  <a:innerShdw blurRad="69850" dist="43180" dir="5400000">
                    <a:srgbClr val="000000">
                      <a:alpha val="65000"/>
                    </a:srgbClr>
                  </a:innerShdw>
                </a:effectLst>
              </a:rPr>
              <a:t> </a:t>
            </a:r>
            <a:r>
              <a:rPr lang="en-US" sz="2800" b="1" dirty="0" err="1">
                <a:ln w="1905"/>
                <a:solidFill>
                  <a:srgbClr val="7030A0"/>
                </a:solidFill>
                <a:effectLst>
                  <a:innerShdw blurRad="69850" dist="43180" dir="5400000">
                    <a:srgbClr val="000000">
                      <a:alpha val="65000"/>
                    </a:srgbClr>
                  </a:innerShdw>
                </a:effectLst>
              </a:rPr>
              <a:t>ahli</a:t>
            </a:r>
            <a:r>
              <a:rPr lang="en-US" sz="2800" b="1" dirty="0">
                <a:ln w="1905"/>
                <a:solidFill>
                  <a:srgbClr val="7030A0"/>
                </a:solidFill>
                <a:effectLst>
                  <a:innerShdw blurRad="69850" dist="43180" dir="5400000">
                    <a:srgbClr val="000000">
                      <a:alpha val="65000"/>
                    </a:srgbClr>
                  </a:innerShdw>
                </a:effectLst>
              </a:rPr>
              <a:t> </a:t>
            </a:r>
            <a:r>
              <a:rPr lang="en-US" sz="2800" b="1" dirty="0" err="1">
                <a:ln w="1905"/>
                <a:solidFill>
                  <a:srgbClr val="7030A0"/>
                </a:solidFill>
                <a:effectLst>
                  <a:innerShdw blurRad="69850" dist="43180" dir="5400000">
                    <a:srgbClr val="000000">
                      <a:alpha val="65000"/>
                    </a:srgbClr>
                  </a:innerShdw>
                </a:effectLst>
              </a:rPr>
              <a:t>keluarga</a:t>
            </a:r>
            <a:r>
              <a:rPr lang="en-US" sz="2800" b="1" dirty="0">
                <a:ln w="1905"/>
                <a:solidFill>
                  <a:srgbClr val="7030A0"/>
                </a:solidFill>
                <a:effectLst>
                  <a:innerShdw blurRad="69850" dist="43180" dir="5400000">
                    <a:srgbClr val="000000">
                      <a:alpha val="65000"/>
                    </a:srgbClr>
                  </a:innerShdw>
                </a:effectLst>
              </a:rPr>
              <a:t>, </a:t>
            </a:r>
            <a:r>
              <a:rPr lang="en-US" sz="2800" b="1" dirty="0" err="1">
                <a:ln w="1905"/>
                <a:solidFill>
                  <a:srgbClr val="7030A0"/>
                </a:solidFill>
                <a:effectLst>
                  <a:innerShdw blurRad="69850" dist="43180" dir="5400000">
                    <a:srgbClr val="000000">
                      <a:alpha val="65000"/>
                    </a:srgbClr>
                  </a:innerShdw>
                </a:effectLst>
              </a:rPr>
              <a:t>jiran</a:t>
            </a:r>
            <a:r>
              <a:rPr lang="en-US" sz="2800" b="1" dirty="0">
                <a:ln w="1905"/>
                <a:solidFill>
                  <a:srgbClr val="7030A0"/>
                </a:solidFill>
                <a:effectLst>
                  <a:innerShdw blurRad="69850" dist="43180" dir="5400000">
                    <a:srgbClr val="000000">
                      <a:alpha val="65000"/>
                    </a:srgbClr>
                  </a:innerShdw>
                </a:effectLst>
              </a:rPr>
              <a:t> </a:t>
            </a:r>
            <a:r>
              <a:rPr lang="en-US" sz="2800" b="1" dirty="0" err="1">
                <a:ln w="1905"/>
                <a:solidFill>
                  <a:srgbClr val="7030A0"/>
                </a:solidFill>
                <a:effectLst>
                  <a:innerShdw blurRad="69850" dist="43180" dir="5400000">
                    <a:srgbClr val="000000">
                      <a:alpha val="65000"/>
                    </a:srgbClr>
                  </a:innerShdw>
                </a:effectLst>
              </a:rPr>
              <a:t>tetangga</a:t>
            </a:r>
            <a:r>
              <a:rPr lang="en-US" sz="2800" b="1" dirty="0">
                <a:ln w="1905"/>
                <a:solidFill>
                  <a:srgbClr val="7030A0"/>
                </a:solidFill>
                <a:effectLst>
                  <a:innerShdw blurRad="69850" dist="43180" dir="5400000">
                    <a:srgbClr val="000000">
                      <a:alpha val="65000"/>
                    </a:srgbClr>
                  </a:innerShdw>
                </a:effectLst>
              </a:rPr>
              <a:t>, </a:t>
            </a:r>
            <a:r>
              <a:rPr lang="en-US" sz="2800" b="1" dirty="0" err="1">
                <a:ln w="1905"/>
                <a:solidFill>
                  <a:srgbClr val="7030A0"/>
                </a:solidFill>
                <a:effectLst>
                  <a:innerShdw blurRad="69850" dist="43180" dir="5400000">
                    <a:srgbClr val="000000">
                      <a:alpha val="65000"/>
                    </a:srgbClr>
                  </a:innerShdw>
                </a:effectLst>
              </a:rPr>
              <a:t>sahabat</a:t>
            </a:r>
            <a:r>
              <a:rPr lang="en-US" sz="2800" b="1" dirty="0">
                <a:ln w="1905"/>
                <a:solidFill>
                  <a:srgbClr val="7030A0"/>
                </a:solidFill>
                <a:effectLst>
                  <a:innerShdw blurRad="69850" dist="43180" dir="5400000">
                    <a:srgbClr val="000000">
                      <a:alpha val="65000"/>
                    </a:srgbClr>
                  </a:innerShdw>
                </a:effectLst>
              </a:rPr>
              <a:t> </a:t>
            </a:r>
            <a:r>
              <a:rPr lang="en-US" sz="2800" b="1" dirty="0" err="1">
                <a:ln w="1905"/>
                <a:solidFill>
                  <a:srgbClr val="7030A0"/>
                </a:solidFill>
                <a:effectLst>
                  <a:innerShdw blurRad="69850" dist="43180" dir="5400000">
                    <a:srgbClr val="000000">
                      <a:alpha val="65000"/>
                    </a:srgbClr>
                  </a:innerShdw>
                </a:effectLst>
              </a:rPr>
              <a:t>handai</a:t>
            </a:r>
            <a:r>
              <a:rPr lang="en-US" sz="2800" b="1" dirty="0">
                <a:ln w="1905"/>
                <a:solidFill>
                  <a:srgbClr val="7030A0"/>
                </a:solidFill>
                <a:effectLst>
                  <a:innerShdw blurRad="69850" dist="43180" dir="5400000">
                    <a:srgbClr val="000000">
                      <a:alpha val="65000"/>
                    </a:srgbClr>
                  </a:innerShdw>
                </a:effectLst>
              </a:rPr>
              <a:t> dan </a:t>
            </a:r>
            <a:r>
              <a:rPr lang="en-US" sz="2800" b="1" dirty="0" err="1">
                <a:ln w="1905"/>
                <a:solidFill>
                  <a:srgbClr val="7030A0"/>
                </a:solidFill>
                <a:effectLst>
                  <a:innerShdw blurRad="69850" dist="43180" dir="5400000">
                    <a:srgbClr val="000000">
                      <a:alpha val="65000"/>
                    </a:srgbClr>
                  </a:innerShdw>
                </a:effectLst>
              </a:rPr>
              <a:t>seluruh</a:t>
            </a:r>
            <a:r>
              <a:rPr lang="en-US" sz="2800" b="1" dirty="0">
                <a:ln w="1905"/>
                <a:solidFill>
                  <a:srgbClr val="7030A0"/>
                </a:solidFill>
                <a:effectLst>
                  <a:innerShdw blurRad="69850" dist="43180" dir="5400000">
                    <a:srgbClr val="000000">
                      <a:alpha val="65000"/>
                    </a:srgbClr>
                  </a:innerShdw>
                </a:effectLst>
              </a:rPr>
              <a:t> </a:t>
            </a:r>
            <a:r>
              <a:rPr lang="en-US" sz="2800" b="1" dirty="0" err="1">
                <a:ln w="1905"/>
                <a:solidFill>
                  <a:srgbClr val="7030A0"/>
                </a:solidFill>
                <a:effectLst>
                  <a:innerShdw blurRad="69850" dist="43180" dir="5400000">
                    <a:srgbClr val="000000">
                      <a:alpha val="65000"/>
                    </a:srgbClr>
                  </a:innerShdw>
                </a:effectLst>
              </a:rPr>
              <a:t>warga</a:t>
            </a:r>
            <a:r>
              <a:rPr lang="en-US" sz="2800" b="1" dirty="0">
                <a:ln w="1905"/>
                <a:solidFill>
                  <a:srgbClr val="7030A0"/>
                </a:solidFill>
                <a:effectLst>
                  <a:innerShdw blurRad="69850" dist="43180" dir="5400000">
                    <a:srgbClr val="000000">
                      <a:alpha val="65000"/>
                    </a:srgbClr>
                  </a:innerShdw>
                </a:effectLst>
              </a:rPr>
              <a:t> </a:t>
            </a:r>
            <a:r>
              <a:rPr lang="en-US" sz="2800" b="1" dirty="0" err="1">
                <a:ln w="1905"/>
                <a:solidFill>
                  <a:srgbClr val="7030A0"/>
                </a:solidFill>
                <a:effectLst>
                  <a:innerShdw blurRad="69850" dist="43180" dir="5400000">
                    <a:srgbClr val="000000">
                      <a:alpha val="65000"/>
                    </a:srgbClr>
                  </a:innerShdw>
                </a:effectLst>
              </a:rPr>
              <a:t>masyarakat</a:t>
            </a:r>
            <a:r>
              <a:rPr lang="en-US" sz="2800" b="1" dirty="0" smtClean="0">
                <a:ln w="1905"/>
                <a:solidFill>
                  <a:srgbClr val="7030A0"/>
                </a:solidFill>
                <a:effectLst>
                  <a:innerShdw blurRad="69850" dist="43180" dir="5400000">
                    <a:srgbClr val="000000">
                      <a:alpha val="65000"/>
                    </a:srgbClr>
                  </a:innerShdw>
                </a:effectLst>
              </a:rPr>
              <a:t>.</a:t>
            </a:r>
          </a:p>
          <a:p>
            <a:pPr marL="457200" indent="-457200" algn="just">
              <a:buFont typeface="Wingdings" panose="05000000000000000000" pitchFamily="2" charset="2"/>
              <a:buChar char="ü"/>
            </a:pPr>
            <a:r>
              <a:rPr lang="en-US" sz="2800" b="1" dirty="0" err="1">
                <a:ln w="1905"/>
                <a:solidFill>
                  <a:srgbClr val="7030A0"/>
                </a:solidFill>
                <a:effectLst>
                  <a:innerShdw blurRad="69850" dist="43180" dir="5400000">
                    <a:srgbClr val="000000">
                      <a:alpha val="65000"/>
                    </a:srgbClr>
                  </a:innerShdw>
                </a:effectLst>
              </a:rPr>
              <a:t>Teruskan</a:t>
            </a:r>
            <a:r>
              <a:rPr lang="en-US" sz="2800" b="1" dirty="0">
                <a:ln w="1905"/>
                <a:solidFill>
                  <a:srgbClr val="7030A0"/>
                </a:solidFill>
                <a:effectLst>
                  <a:innerShdw blurRad="69850" dist="43180" dir="5400000">
                    <a:srgbClr val="000000">
                      <a:alpha val="65000"/>
                    </a:srgbClr>
                  </a:innerShdw>
                </a:effectLst>
              </a:rPr>
              <a:t> </a:t>
            </a:r>
            <a:r>
              <a:rPr lang="en-US" sz="2800" b="1" dirty="0" err="1">
                <a:ln w="1905"/>
                <a:solidFill>
                  <a:srgbClr val="7030A0"/>
                </a:solidFill>
                <a:effectLst>
                  <a:innerShdw blurRad="69850" dist="43180" dir="5400000">
                    <a:srgbClr val="000000">
                      <a:alpha val="65000"/>
                    </a:srgbClr>
                  </a:innerShdw>
                </a:effectLst>
              </a:rPr>
              <a:t>dan</a:t>
            </a:r>
            <a:r>
              <a:rPr lang="en-US" sz="2800" b="1" dirty="0">
                <a:ln w="1905"/>
                <a:solidFill>
                  <a:srgbClr val="7030A0"/>
                </a:solidFill>
                <a:effectLst>
                  <a:innerShdw blurRad="69850" dist="43180" dir="5400000">
                    <a:srgbClr val="000000">
                      <a:alpha val="65000"/>
                    </a:srgbClr>
                  </a:innerShdw>
                </a:effectLst>
              </a:rPr>
              <a:t> </a:t>
            </a:r>
            <a:r>
              <a:rPr lang="en-US" sz="2800" b="1" dirty="0" err="1">
                <a:ln w="1905"/>
                <a:solidFill>
                  <a:srgbClr val="7030A0"/>
                </a:solidFill>
                <a:effectLst>
                  <a:innerShdw blurRad="69850" dist="43180" dir="5400000">
                    <a:srgbClr val="000000">
                      <a:alpha val="65000"/>
                    </a:srgbClr>
                  </a:innerShdw>
                </a:effectLst>
              </a:rPr>
              <a:t>tingkatkan</a:t>
            </a:r>
            <a:r>
              <a:rPr lang="en-US" sz="2800" b="1" dirty="0">
                <a:ln w="1905"/>
                <a:solidFill>
                  <a:srgbClr val="7030A0"/>
                </a:solidFill>
                <a:effectLst>
                  <a:innerShdw blurRad="69850" dist="43180" dir="5400000">
                    <a:srgbClr val="000000">
                      <a:alpha val="65000"/>
                    </a:srgbClr>
                  </a:innerShdw>
                </a:effectLst>
              </a:rPr>
              <a:t> </a:t>
            </a:r>
            <a:r>
              <a:rPr lang="en-US" sz="2800" b="1" dirty="0" err="1">
                <a:ln w="1905"/>
                <a:solidFill>
                  <a:srgbClr val="7030A0"/>
                </a:solidFill>
                <a:effectLst>
                  <a:innerShdw blurRad="69850" dist="43180" dir="5400000">
                    <a:srgbClr val="000000">
                      <a:alpha val="65000"/>
                    </a:srgbClr>
                  </a:innerShdw>
                </a:effectLst>
              </a:rPr>
              <a:t>amal</a:t>
            </a:r>
            <a:r>
              <a:rPr lang="en-US" sz="2800" b="1" dirty="0">
                <a:ln w="1905"/>
                <a:solidFill>
                  <a:srgbClr val="7030A0"/>
                </a:solidFill>
                <a:effectLst>
                  <a:innerShdw blurRad="69850" dist="43180" dir="5400000">
                    <a:srgbClr val="000000">
                      <a:alpha val="65000"/>
                    </a:srgbClr>
                  </a:innerShdw>
                </a:effectLst>
              </a:rPr>
              <a:t> </a:t>
            </a:r>
            <a:r>
              <a:rPr lang="en-US" sz="2800" b="1" dirty="0" err="1">
                <a:ln w="1905"/>
                <a:solidFill>
                  <a:srgbClr val="7030A0"/>
                </a:solidFill>
                <a:effectLst>
                  <a:innerShdw blurRad="69850" dist="43180" dir="5400000">
                    <a:srgbClr val="000000">
                      <a:alpha val="65000"/>
                    </a:srgbClr>
                  </a:innerShdw>
                </a:effectLst>
              </a:rPr>
              <a:t>ibadah</a:t>
            </a:r>
            <a:r>
              <a:rPr lang="en-US" sz="2800" b="1" dirty="0">
                <a:ln w="1905"/>
                <a:solidFill>
                  <a:srgbClr val="7030A0"/>
                </a:solidFill>
                <a:effectLst>
                  <a:innerShdw blurRad="69850" dist="43180" dir="5400000">
                    <a:srgbClr val="000000">
                      <a:alpha val="65000"/>
                    </a:srgbClr>
                  </a:innerShdw>
                </a:effectLst>
              </a:rPr>
              <a:t>. </a:t>
            </a:r>
            <a:endParaRPr lang="en-US" sz="2800" b="1" dirty="0" smtClean="0">
              <a:ln w="1905"/>
              <a:solidFill>
                <a:srgbClr val="7030A0"/>
              </a:solidFill>
              <a:effectLst>
                <a:innerShdw blurRad="69850" dist="43180" dir="5400000">
                  <a:srgbClr val="000000">
                    <a:alpha val="65000"/>
                  </a:srgbClr>
                </a:innerShdw>
              </a:effectLst>
            </a:endParaRPr>
          </a:p>
          <a:p>
            <a:pPr algn="ctr"/>
            <a:endParaRPr lang="en-US" sz="2800" b="1" smtClean="0">
              <a:ln w="1905"/>
              <a:solidFill>
                <a:srgbClr val="7030A0"/>
              </a:solidFill>
              <a:effectLst>
                <a:innerShdw blurRad="69850" dist="43180" dir="5400000">
                  <a:srgbClr val="000000">
                    <a:alpha val="65000"/>
                  </a:srgbClr>
                </a:innerShdw>
              </a:effectLst>
            </a:endParaRPr>
          </a:p>
          <a:p>
            <a:pPr algn="ctr"/>
            <a:r>
              <a:rPr lang="en-US" sz="2800" b="1" smtClean="0">
                <a:ln w="1905"/>
                <a:solidFill>
                  <a:srgbClr val="7030A0"/>
                </a:solidFill>
                <a:effectLst>
                  <a:innerShdw blurRad="69850" dist="43180" dir="5400000">
                    <a:srgbClr val="000000">
                      <a:alpha val="65000"/>
                    </a:srgbClr>
                  </a:innerShdw>
                </a:effectLst>
              </a:rPr>
              <a:t>Mudah-mudahan</a:t>
            </a:r>
            <a:r>
              <a:rPr lang="en-US" sz="2800" b="1" dirty="0" smtClean="0">
                <a:ln w="1905"/>
                <a:solidFill>
                  <a:srgbClr val="7030A0"/>
                </a:solidFill>
                <a:effectLst>
                  <a:innerShdw blurRad="69850" dist="43180" dir="5400000">
                    <a:srgbClr val="000000">
                      <a:alpha val="65000"/>
                    </a:srgbClr>
                  </a:innerShdw>
                </a:effectLst>
              </a:rPr>
              <a:t> </a:t>
            </a:r>
            <a:r>
              <a:rPr lang="en-US" sz="2800" b="1" dirty="0" err="1" smtClean="0">
                <a:ln w="1905"/>
                <a:solidFill>
                  <a:srgbClr val="7030A0"/>
                </a:solidFill>
                <a:effectLst>
                  <a:innerShdw blurRad="69850" dist="43180" dir="5400000">
                    <a:srgbClr val="000000">
                      <a:alpha val="65000"/>
                    </a:srgbClr>
                  </a:innerShdw>
                </a:effectLst>
              </a:rPr>
              <a:t>kita</a:t>
            </a:r>
            <a:r>
              <a:rPr lang="en-US" sz="2800" b="1" dirty="0" smtClean="0">
                <a:ln w="1905"/>
                <a:solidFill>
                  <a:srgbClr val="7030A0"/>
                </a:solidFill>
                <a:effectLst>
                  <a:innerShdw blurRad="69850" dist="43180" dir="5400000">
                    <a:srgbClr val="000000">
                      <a:alpha val="65000"/>
                    </a:srgbClr>
                  </a:innerShdw>
                </a:effectLst>
              </a:rPr>
              <a:t> </a:t>
            </a:r>
            <a:r>
              <a:rPr lang="en-US" sz="2800" b="1" dirty="0" err="1" smtClean="0">
                <a:ln w="1905"/>
                <a:solidFill>
                  <a:srgbClr val="7030A0"/>
                </a:solidFill>
                <a:effectLst>
                  <a:innerShdw blurRad="69850" dist="43180" dir="5400000">
                    <a:srgbClr val="000000">
                      <a:alpha val="65000"/>
                    </a:srgbClr>
                  </a:innerShdw>
                </a:effectLst>
              </a:rPr>
              <a:t>tergolong</a:t>
            </a:r>
            <a:r>
              <a:rPr lang="en-US" sz="2800" b="1" dirty="0" smtClean="0">
                <a:ln w="1905"/>
                <a:solidFill>
                  <a:srgbClr val="7030A0"/>
                </a:solidFill>
                <a:effectLst>
                  <a:innerShdw blurRad="69850" dist="43180" dir="5400000">
                    <a:srgbClr val="000000">
                      <a:alpha val="65000"/>
                    </a:srgbClr>
                  </a:innerShdw>
                </a:effectLst>
              </a:rPr>
              <a:t> </a:t>
            </a:r>
            <a:r>
              <a:rPr lang="en-US" sz="2800" b="1" dirty="0" err="1" smtClean="0">
                <a:ln w="1905"/>
                <a:solidFill>
                  <a:srgbClr val="7030A0"/>
                </a:solidFill>
                <a:effectLst>
                  <a:innerShdw blurRad="69850" dist="43180" dir="5400000">
                    <a:srgbClr val="000000">
                      <a:alpha val="65000"/>
                    </a:srgbClr>
                  </a:innerShdw>
                </a:effectLst>
              </a:rPr>
              <a:t>dalam</a:t>
            </a:r>
            <a:r>
              <a:rPr lang="en-US" sz="2800" b="1" dirty="0" smtClean="0">
                <a:ln w="1905"/>
                <a:solidFill>
                  <a:srgbClr val="7030A0"/>
                </a:solidFill>
                <a:effectLst>
                  <a:innerShdw blurRad="69850" dist="43180" dir="5400000">
                    <a:srgbClr val="000000">
                      <a:alpha val="65000"/>
                    </a:srgbClr>
                  </a:innerShdw>
                </a:effectLst>
              </a:rPr>
              <a:t> </a:t>
            </a:r>
            <a:r>
              <a:rPr lang="en-US" sz="2800" b="1" dirty="0" err="1" smtClean="0">
                <a:ln w="1905"/>
                <a:solidFill>
                  <a:srgbClr val="7030A0"/>
                </a:solidFill>
                <a:effectLst>
                  <a:innerShdw blurRad="69850" dist="43180" dir="5400000">
                    <a:srgbClr val="000000">
                      <a:alpha val="65000"/>
                    </a:srgbClr>
                  </a:innerShdw>
                </a:effectLst>
              </a:rPr>
              <a:t>kalangan</a:t>
            </a:r>
            <a:r>
              <a:rPr lang="en-US" sz="2800" b="1" dirty="0" smtClean="0">
                <a:ln w="1905"/>
                <a:solidFill>
                  <a:srgbClr val="7030A0"/>
                </a:solidFill>
                <a:effectLst>
                  <a:innerShdw blurRad="69850" dist="43180" dir="5400000">
                    <a:srgbClr val="000000">
                      <a:alpha val="65000"/>
                    </a:srgbClr>
                  </a:innerShdw>
                </a:effectLst>
              </a:rPr>
              <a:t> al-</a:t>
            </a:r>
            <a:r>
              <a:rPr lang="en-US" sz="2800" b="1" dirty="0" err="1" smtClean="0">
                <a:ln w="1905"/>
                <a:solidFill>
                  <a:srgbClr val="7030A0"/>
                </a:solidFill>
                <a:effectLst>
                  <a:innerShdw blurRad="69850" dist="43180" dir="5400000">
                    <a:srgbClr val="000000">
                      <a:alpha val="65000"/>
                    </a:srgbClr>
                  </a:innerShdw>
                </a:effectLst>
              </a:rPr>
              <a:t>Muttaqin</a:t>
            </a:r>
            <a:r>
              <a:rPr lang="en-US" sz="2800" b="1" dirty="0" smtClean="0">
                <a:ln w="1905"/>
                <a:solidFill>
                  <a:srgbClr val="7030A0"/>
                </a:solidFill>
                <a:effectLst>
                  <a:innerShdw blurRad="69850" dist="43180" dir="5400000">
                    <a:srgbClr val="000000">
                      <a:alpha val="65000"/>
                    </a:srgbClr>
                  </a:innerShdw>
                </a:effectLst>
              </a:rPr>
              <a:t>.</a:t>
            </a:r>
            <a:endParaRPr lang="en-US" sz="2800" b="1" dirty="0">
              <a:ln w="1905"/>
              <a:solidFill>
                <a:srgbClr val="7030A0"/>
              </a:solidFill>
              <a:effectLst>
                <a:innerShdw blurRad="69850" dist="43180" dir="5400000">
                  <a:srgbClr val="000000">
                    <a:alpha val="65000"/>
                  </a:srgbClr>
                </a:innerShdw>
              </a:effectLst>
            </a:endParaRPr>
          </a:p>
        </p:txBody>
      </p:sp>
      <p:sp>
        <p:nvSpPr>
          <p:cNvPr id="15" name="Snip Diagonal Corner Rectangle 5">
            <a:extLst>
              <a:ext uri="{FF2B5EF4-FFF2-40B4-BE49-F238E27FC236}">
                <a16:creationId xmlns:a16="http://schemas.microsoft.com/office/drawing/2014/main" xmlns="" id="{1C36385B-0113-2A09-C13F-CDA5064D1C56}"/>
              </a:ext>
            </a:extLst>
          </p:cNvPr>
          <p:cNvSpPr/>
          <p:nvPr/>
        </p:nvSpPr>
        <p:spPr>
          <a:xfrm>
            <a:off x="533400" y="152400"/>
            <a:ext cx="8077199" cy="762000"/>
          </a:xfrm>
          <a:prstGeom prst="snip2DiagRect">
            <a:avLst>
              <a:gd name="adj1" fmla="val 50000"/>
              <a:gd name="adj2" fmla="val 50000"/>
            </a:avLst>
          </a:prstGeom>
          <a:gradFill>
            <a:gsLst>
              <a:gs pos="19000">
                <a:srgbClr val="00B050"/>
              </a:gs>
              <a:gs pos="80000">
                <a:schemeClr val="tx2">
                  <a:lumMod val="40000"/>
                  <a:lumOff val="60000"/>
                </a:schemeClr>
              </a:gs>
              <a:gs pos="100000">
                <a:schemeClr val="tx2">
                  <a:lumMod val="60000"/>
                  <a:lumOff val="40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Bersempena Dengan Kedatangan Syawal</a:t>
            </a:r>
          </a:p>
        </p:txBody>
      </p:sp>
    </p:spTree>
    <p:extLst>
      <p:ext uri="{BB962C8B-B14F-4D97-AF65-F5344CB8AC3E}">
        <p14:creationId xmlns:p14="http://schemas.microsoft.com/office/powerpoint/2010/main" val="9508754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25000" r="-70000"/>
          </a:stretch>
        </a:blipFill>
        <a:effectLst/>
      </p:bgPr>
    </p:bg>
    <p:spTree>
      <p:nvGrpSpPr>
        <p:cNvPr id="1" name=""/>
        <p:cNvGrpSpPr/>
        <p:nvPr/>
      </p:nvGrpSpPr>
      <p:grpSpPr>
        <a:xfrm>
          <a:off x="0" y="0"/>
          <a:ext cx="0" cy="0"/>
          <a:chOff x="0" y="0"/>
          <a:chExt cx="0" cy="0"/>
        </a:xfrm>
      </p:grpSpPr>
      <p:sp>
        <p:nvSpPr>
          <p:cNvPr id="2" name="Snip Diagonal Corner Rectangle 5">
            <a:extLst>
              <a:ext uri="{FF2B5EF4-FFF2-40B4-BE49-F238E27FC236}">
                <a16:creationId xmlns:a16="http://schemas.microsoft.com/office/drawing/2014/main" xmlns="" id="{BF3C2FF8-E13A-0141-9D5E-D56F213D67B7}"/>
              </a:ext>
            </a:extLst>
          </p:cNvPr>
          <p:cNvSpPr/>
          <p:nvPr/>
        </p:nvSpPr>
        <p:spPr>
          <a:xfrm>
            <a:off x="533399" y="813375"/>
            <a:ext cx="8077199" cy="762000"/>
          </a:xfrm>
          <a:prstGeom prst="snip2DiagRect">
            <a:avLst>
              <a:gd name="adj1" fmla="val 50000"/>
              <a:gd name="adj2" fmla="val 50000"/>
            </a:avLst>
          </a:prstGeom>
          <a:gradFill>
            <a:gsLst>
              <a:gs pos="1900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ectangle 5"/>
          <p:cNvSpPr/>
          <p:nvPr/>
        </p:nvSpPr>
        <p:spPr>
          <a:xfrm>
            <a:off x="2443851" y="901987"/>
            <a:ext cx="4256293" cy="584775"/>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rtl="1"/>
            <a:r>
              <a:rPr lang="ar-SA"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أَعُوذُ بِاللهِ مِنَ الشَّيْطَانِ الرَّجِيمِ</a:t>
            </a:r>
            <a:endPar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8" name="Picture 7" descr="Shape&#10;&#10;Description automatically generated with medium confidence">
            <a:extLst>
              <a:ext uri="{FF2B5EF4-FFF2-40B4-BE49-F238E27FC236}">
                <a16:creationId xmlns:a16="http://schemas.microsoft.com/office/drawing/2014/main" xmlns="" id="{776CD040-3F5E-017F-CCD7-B834D6D06E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67712"/>
            <a:ext cx="9144000" cy="3547288"/>
          </a:xfrm>
          <a:prstGeom prst="rect">
            <a:avLst/>
          </a:prstGeom>
        </p:spPr>
      </p:pic>
    </p:spTree>
    <p:extLst>
      <p:ext uri="{BB962C8B-B14F-4D97-AF65-F5344CB8AC3E}">
        <p14:creationId xmlns:p14="http://schemas.microsoft.com/office/powerpoint/2010/main" val="348330342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25000" r="-70000"/>
          </a:stretch>
        </a:blipFill>
        <a:effectLst/>
      </p:bgPr>
    </p:bg>
    <p:spTree>
      <p:nvGrpSpPr>
        <p:cNvPr id="1" name=""/>
        <p:cNvGrpSpPr/>
        <p:nvPr/>
      </p:nvGrpSpPr>
      <p:grpSpPr>
        <a:xfrm>
          <a:off x="0" y="0"/>
          <a:ext cx="0" cy="0"/>
          <a:chOff x="0" y="0"/>
          <a:chExt cx="0" cy="0"/>
        </a:xfrm>
      </p:grpSpPr>
      <p:sp>
        <p:nvSpPr>
          <p:cNvPr id="8" name="Rectangle 7"/>
          <p:cNvSpPr/>
          <p:nvPr/>
        </p:nvSpPr>
        <p:spPr>
          <a:xfrm>
            <a:off x="228600" y="399157"/>
            <a:ext cx="8686800" cy="6001643"/>
          </a:xfrm>
          <a:prstGeom prst="rect">
            <a:avLst/>
          </a:prstGeom>
        </p:spPr>
        <p:txBody>
          <a:bodyPr wrap="square">
            <a:spAutoFit/>
          </a:bodyPr>
          <a:lstStyle/>
          <a:p>
            <a:pPr algn="just"/>
            <a:r>
              <a:rPr lang="ms-MY" sz="3200" b="1" dirty="0"/>
              <a:t>Maksudnya </a:t>
            </a:r>
            <a:r>
              <a:rPr lang="ms-MY" sz="3200" dirty="0">
                <a:solidFill>
                  <a:srgbClr val="002060"/>
                </a:solidFill>
              </a:rPr>
              <a:t>:</a:t>
            </a:r>
            <a:r>
              <a:rPr lang="ms-MY" sz="3200" b="1" dirty="0">
                <a:solidFill>
                  <a:srgbClr val="002060"/>
                </a:solidFill>
              </a:rPr>
              <a:t> Sesungguhnya orang yang bertakwa berada di tempat teduh (yang dipenuhi pelbagai nikmat), dan yang berdekatan dengan mata air-mata air (yang mengalir). Serta menikmati buah-buahan daripada segala jenis yang mereka ingini. (Pada ketika itu dikatakan kepada mereka): “Makanlah dan minumlah kamu dengan lazatnya, disebabkan apa yang kamu telah kerjakan.” Sesungguhnya, demikianlah Kami membalas golongan yang berusaha mengerjakan amalan-amalan yang baik.”</a:t>
            </a:r>
          </a:p>
          <a:p>
            <a:pPr algn="r"/>
            <a:r>
              <a:rPr lang="ms-MY" sz="3200" b="1" dirty="0">
                <a:solidFill>
                  <a:srgbClr val="002060"/>
                </a:solidFill>
              </a:rPr>
              <a:t>                                  (Surah Al-Mursalat, ayat 41-44)</a:t>
            </a:r>
          </a:p>
        </p:txBody>
      </p:sp>
    </p:spTree>
    <p:extLst>
      <p:ext uri="{BB962C8B-B14F-4D97-AF65-F5344CB8AC3E}">
        <p14:creationId xmlns:p14="http://schemas.microsoft.com/office/powerpoint/2010/main" val="82842387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140970" y="76200"/>
            <a:ext cx="8869680" cy="6567381"/>
          </a:xfrm>
          <a:prstGeom prst="rect">
            <a:avLst/>
          </a:prstGeom>
          <a:solidFill>
            <a:schemeClr val="bg1">
              <a:alpha val="73000"/>
            </a:schemeClr>
          </a:solidFill>
        </p:spPr>
        <p:txBody>
          <a:bodyPr wrap="square">
            <a:prstTxWarp prst="textPlain">
              <a:avLst/>
            </a:prstTxWarp>
            <a:spAutoFit/>
          </a:bodyPr>
          <a:lstStyle/>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بَارَكَ اللهُ لِي وَلَكُمْ فِي الْقُرْآنِ الْعَظِيْمِ.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en-US" sz="4000"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Calibri" panose="020F0502020204030204" pitchFamily="34" charset="0"/>
                <a:cs typeface="Arial" panose="020B0604020202020204" pitchFamily="34" charset="0"/>
              </a:rPr>
              <a:t> </a:t>
            </a: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وَنَفَعَنِي وَاِيِّاكُمْ بِمَا فِيْهِ مِنَ الآيَاتِ وَالذِّكْرِ الْحَكِيْمِ.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وَتَقَبَّلَ الله مِنِّي وَمِنْكُمْ تِلاوَتَهُ اِنَّهُ هُوَ السَّمِيْعُ الْعَلِيْمُ.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أقُوْلُ قَوْلِي هَذا وَأَسْتَغْفِرُ اللهَ الْعَظِيْمَ لِيْ وَلَكُمْ</a:t>
            </a:r>
            <a:endParaRPr lang="en-US"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endParaRPr>
          </a:p>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 وَلِسَائِرِ الْمُسْلِمِيْنَ وَالْمُسْلِمَاتِ وَالْمُؤْمِنِيْنَ وَالْمُؤْمِنَاتِ</a:t>
            </a:r>
            <a:endParaRPr lang="en-US"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endParaRPr>
          </a:p>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وَالصَّائِمِينَ وَالصَّائِمَاتِ فَاسْتَغْفِرُوْهُ إنَّهُ هُوَ الْغَفُوْرُ الرَّحِيْمُ.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46834070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p:nvPr/>
        </p:nvSpPr>
        <p:spPr>
          <a:xfrm>
            <a:off x="0" y="304800"/>
            <a:ext cx="9144000" cy="646331"/>
          </a:xfrm>
          <a:prstGeom prst="rect">
            <a:avLst/>
          </a:prstGeom>
          <a:noFill/>
        </p:spPr>
        <p:txBody>
          <a:bodyPr wrap="square">
            <a:spAutoFit/>
          </a:bodyPr>
          <a:lstStyle/>
          <a:p>
            <a:pPr algn="ctr">
              <a:defRPr/>
            </a:pP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Antara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
        <p:nvSpPr>
          <p:cNvPr id="6" name="Rectangle 5"/>
          <p:cNvSpPr/>
          <p:nvPr/>
        </p:nvSpPr>
        <p:spPr>
          <a:xfrm>
            <a:off x="0" y="1196400"/>
            <a:ext cx="9144000" cy="3662541"/>
          </a:xfrm>
          <a:prstGeom prst="rect">
            <a:avLst/>
          </a:prstGeom>
          <a:noFill/>
        </p:spPr>
        <p:txBody>
          <a:bodyPr wrap="square">
            <a:spAutoFit/>
          </a:bodyPr>
          <a:lstStyle/>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آمِينَ ، يَا مُوَفِّقَ الطَّائِعِينَ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وَفِّقنَا لِطَاعَتِكَ أَجمَعِينَ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وَتُب عَلَينَا وَعَلَى المُسلِمِينَ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وَاغفِر ذَنبَ مَن يَقُولُ: «أَستَغفِرُ اللهَ» العَظِيمَ</a:t>
            </a:r>
          </a:p>
        </p:txBody>
      </p:sp>
      <p:sp>
        <p:nvSpPr>
          <p:cNvPr id="7" name="TextBox 6"/>
          <p:cNvSpPr txBox="1"/>
          <p:nvPr/>
        </p:nvSpPr>
        <p:spPr>
          <a:xfrm>
            <a:off x="1676400" y="4800600"/>
            <a:ext cx="5715000" cy="1862048"/>
          </a:xfrm>
          <a:prstGeom prst="rect">
            <a:avLst/>
          </a:prstGeom>
          <a:noFill/>
        </p:spPr>
        <p:txBody>
          <a:bodyPr wrap="square" rtlCol="0">
            <a:spAutoFit/>
          </a:bodyPr>
          <a:lstStyle/>
          <a:p>
            <a:pPr algn="ctr" rtl="1"/>
            <a:r>
              <a:rPr lang="ar-SA" sz="115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وَنَستَغفِرُ اللهَ</a:t>
            </a:r>
          </a:p>
        </p:txBody>
      </p:sp>
    </p:spTree>
    <p:extLst>
      <p:ext uri="{BB962C8B-B14F-4D97-AF65-F5344CB8AC3E}">
        <p14:creationId xmlns:p14="http://schemas.microsoft.com/office/powerpoint/2010/main" val="2259932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edge">
                                      <p:cBhvr>
                                        <p:cTn id="10" dur="2000"/>
                                        <p:tgtEl>
                                          <p:spTgt spid="6"/>
                                        </p:tgtEl>
                                      </p:cBhvr>
                                    </p:animEffect>
                                  </p:childTnLst>
                                </p:cTn>
                              </p:par>
                            </p:childTnLst>
                          </p:cTn>
                        </p:par>
                        <p:par>
                          <p:cTn id="11" fill="hold">
                            <p:stCondLst>
                              <p:cond delay="2000"/>
                            </p:stCondLst>
                            <p:childTnLst>
                              <p:par>
                                <p:cTn id="12" presetID="53" presetClass="entr" presetSubtype="16" fill="hold" grpId="0" nodeType="afterEffect">
                                  <p:stCondLst>
                                    <p:cond delay="550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2000"/>
            <a:lum/>
          </a:blip>
          <a:srcRect/>
          <a:stretch>
            <a:fillRect t="-1000" b="-1000"/>
          </a:stretch>
        </a:blipFill>
        <a:effectLst/>
      </p:bgPr>
    </p:bg>
    <p:spTree>
      <p:nvGrpSpPr>
        <p:cNvPr id="1" name=""/>
        <p:cNvGrpSpPr/>
        <p:nvPr/>
      </p:nvGrpSpPr>
      <p:grpSpPr>
        <a:xfrm>
          <a:off x="0" y="0"/>
          <a:ext cx="0" cy="0"/>
          <a:chOff x="0" y="0"/>
          <a:chExt cx="0" cy="0"/>
        </a:xfrm>
      </p:grpSpPr>
      <p:sp>
        <p:nvSpPr>
          <p:cNvPr id="3" name="TextBox 2"/>
          <p:cNvSpPr txBox="1"/>
          <p:nvPr/>
        </p:nvSpPr>
        <p:spPr>
          <a:xfrm>
            <a:off x="399992" y="4848761"/>
            <a:ext cx="828680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p>
        </p:txBody>
      </p:sp>
      <p:sp>
        <p:nvSpPr>
          <p:cNvPr id="4" name="Rectangle 3"/>
          <p:cNvSpPr/>
          <p:nvPr/>
        </p:nvSpPr>
        <p:spPr>
          <a:xfrm>
            <a:off x="728610" y="308720"/>
            <a:ext cx="7805790" cy="584775"/>
          </a:xfrm>
          <a:prstGeom prst="rect">
            <a:avLst/>
          </a:prstGeom>
          <a:solidFill>
            <a:srgbClr val="FF0000">
              <a:alpha val="66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5" name="Rectangle 4"/>
          <p:cNvSpPr/>
          <p:nvPr/>
        </p:nvSpPr>
        <p:spPr>
          <a:xfrm>
            <a:off x="399992" y="1867528"/>
            <a:ext cx="8439208" cy="2215991"/>
          </a:xfrm>
          <a:prstGeom prst="rect">
            <a:avLst/>
          </a:prstGeom>
          <a:noFill/>
        </p:spPr>
        <p:txBody>
          <a:bodyPr wrap="square">
            <a:spAutoFit/>
          </a:bodyPr>
          <a:lstStyle/>
          <a:p>
            <a:pPr algn="ctr" rtl="1" fontAlgn="auto">
              <a:spcBef>
                <a:spcPts val="0"/>
              </a:spcBef>
              <a:spcAft>
                <a:spcPts val="0"/>
              </a:spcAft>
              <a:defRPr/>
            </a:pP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Tree>
    <p:extLst>
      <p:ext uri="{BB962C8B-B14F-4D97-AF65-F5344CB8AC3E}">
        <p14:creationId xmlns:p14="http://schemas.microsoft.com/office/powerpoint/2010/main" val="13439447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b="5185"/>
          <a:stretch>
            <a:fillRect/>
          </a:stretch>
        </p:blipFill>
        <p:spPr bwMode="auto">
          <a:xfrm>
            <a:off x="0" y="0"/>
            <a:ext cx="9144000" cy="6858000"/>
          </a:xfrm>
          <a:prstGeom prst="rect">
            <a:avLst/>
          </a:prstGeom>
          <a:noFill/>
          <a:ln w="9525">
            <a:noFill/>
            <a:miter lim="800000"/>
            <a:headEnd/>
            <a:tailEnd/>
          </a:ln>
          <a:effectLst/>
        </p:spPr>
      </p:pic>
      <p:pic>
        <p:nvPicPr>
          <p:cNvPr id="4" name="Picture 3"/>
          <p:cNvPicPr>
            <a:picLocks noChangeAspect="1" noChangeArrowheads="1"/>
          </p:cNvPicPr>
          <p:nvPr/>
        </p:nvPicPr>
        <p:blipFill>
          <a:blip r:embed="rId3" cstate="print">
            <a:lum bright="40000" contrast="-40000"/>
          </a:blip>
          <a:srcRect/>
          <a:stretch>
            <a:fillRect/>
          </a:stretch>
        </p:blipFill>
        <p:spPr bwMode="auto">
          <a:xfrm>
            <a:off x="0" y="3382962"/>
            <a:ext cx="9144000" cy="1341438"/>
          </a:xfrm>
          <a:prstGeom prst="rect">
            <a:avLst/>
          </a:prstGeom>
          <a:noFill/>
          <a:ln w="9525">
            <a:noFill/>
            <a:miter lim="800000"/>
            <a:headEnd/>
            <a:tailEnd/>
          </a:ln>
          <a:effectLst>
            <a:glow rad="228600">
              <a:schemeClr val="accent1">
                <a:satMod val="175000"/>
                <a:alpha val="40000"/>
              </a:schemeClr>
            </a:glow>
          </a:effectLst>
        </p:spPr>
      </p:pic>
      <p:pic>
        <p:nvPicPr>
          <p:cNvPr id="5" name="Picture 4"/>
          <p:cNvPicPr>
            <a:picLocks noChangeAspect="1" noChangeArrowheads="1"/>
          </p:cNvPicPr>
          <p:nvPr/>
        </p:nvPicPr>
        <p:blipFill>
          <a:blip r:embed="rId4" cstate="print">
            <a:duotone>
              <a:prstClr val="black"/>
              <a:schemeClr val="accent2">
                <a:tint val="45000"/>
                <a:satMod val="400000"/>
              </a:schemeClr>
            </a:duotone>
          </a:blip>
          <a:srcRect l="12746" t="15909" r="12480"/>
          <a:stretch>
            <a:fillRect/>
          </a:stretch>
        </p:blipFill>
        <p:spPr bwMode="auto">
          <a:xfrm>
            <a:off x="914400" y="914400"/>
            <a:ext cx="7696200" cy="2819400"/>
          </a:xfrm>
          <a:prstGeom prst="rect">
            <a:avLst/>
          </a:prstGeom>
          <a:no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spTree>
    <p:extLst>
      <p:ext uri="{BB962C8B-B14F-4D97-AF65-F5344CB8AC3E}">
        <p14:creationId xmlns:p14="http://schemas.microsoft.com/office/powerpoint/2010/main" val="301025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152400" y="315471"/>
            <a:ext cx="8839200" cy="646331"/>
          </a:xfrm>
          <a:prstGeom prst="rect">
            <a:avLst/>
          </a:prstGeom>
          <a:blipFill dpi="0" rotWithShape="1">
            <a:blip r:embed="rId3">
              <a:alphaModFix amt="91000"/>
            </a:blip>
            <a:srcRect/>
            <a:stretch>
              <a:fillRect/>
            </a:stretch>
          </a:blipFill>
        </p:spPr>
        <p:txBody>
          <a:bodyPr>
            <a:spAutoFit/>
          </a:bodyPr>
          <a:lstStyle/>
          <a:p>
            <a:pPr algn="ctr" fontAlgn="auto">
              <a:spcBef>
                <a:spcPts val="0"/>
              </a:spcBef>
              <a:spcAft>
                <a:spcPts val="0"/>
              </a:spcAft>
              <a:defRPr/>
            </a:pP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Pujian</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0" y="1904259"/>
            <a:ext cx="9144000" cy="2215991"/>
          </a:xfrm>
          <a:prstGeom prst="rect">
            <a:avLst/>
          </a:prstGeom>
          <a:solidFill>
            <a:schemeClr val="tx1">
              <a:alpha val="26000"/>
            </a:schemeClr>
          </a:solidFill>
        </p:spPr>
        <p:txBody>
          <a:bodyPr wrap="square">
            <a:spAutoFit/>
          </a:bodyPr>
          <a:lstStyle/>
          <a:p>
            <a:pPr algn="ctr" rtl="1" fontAlgn="auto">
              <a:spcBef>
                <a:spcPts val="0"/>
              </a:spcBef>
              <a:spcAft>
                <a:spcPts val="0"/>
              </a:spcAft>
              <a:defRPr/>
            </a:pP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428596" y="4315361"/>
            <a:ext cx="857252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p>
          <a:p>
            <a:pPr algn="ctr" fontAlgn="auto">
              <a:spcBef>
                <a:spcPts val="0"/>
              </a:spcBef>
              <a:spcAft>
                <a:spcPts val="0"/>
              </a:spcAft>
              <a:defRPr/>
            </a:pP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r>
              <a:rPr lang="ar-SA"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7616637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0" y="1794808"/>
            <a:ext cx="9144000" cy="1938992"/>
          </a:xfrm>
          <a:prstGeom prst="rect">
            <a:avLst/>
          </a:prstGeom>
          <a:solidFill>
            <a:schemeClr val="tx1">
              <a:alpha val="20000"/>
            </a:schemeClr>
          </a:solidFill>
        </p:spPr>
        <p:txBody>
          <a:bodyPr wrap="square">
            <a:spAutoFit/>
          </a:bodyPr>
          <a:lstStyle/>
          <a:p>
            <a:pPr algn="ctr"/>
            <a:r>
              <a:rPr lang="ar-SA" sz="6000" b="1" dirty="0">
                <a:solidFill>
                  <a:srgbClr val="FFFF00"/>
                </a:solidFill>
                <a:effectLst>
                  <a:glow rad="101600">
                    <a:schemeClr val="tx1">
                      <a:alpha val="60000"/>
                    </a:schemeClr>
                  </a:glow>
                </a:effectLst>
                <a:cs typeface="Traditional Arabic" pitchFamily="2" charset="-78"/>
              </a:rPr>
              <a:t>وَأَشْهَدُ أَن لآ إِلَهَ إِلاَّ اللهُ وَحْدَهُ لاَ شَرِيْكَ لَهُ، وَأَشْهَدُ أَنَّ سَيِّدَنَا مُحَمَّدًا عَبْدُهُ وَرَسُوْلُهُ</a:t>
            </a:r>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4" name="Rectangle 3"/>
          <p:cNvSpPr/>
          <p:nvPr/>
        </p:nvSpPr>
        <p:spPr>
          <a:xfrm>
            <a:off x="743418" y="228600"/>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0" y="3925431"/>
            <a:ext cx="9144000" cy="2246769"/>
          </a:xfrm>
          <a:prstGeom prst="rect">
            <a:avLst/>
          </a:prstGeom>
          <a:noFill/>
          <a:ln w="12700">
            <a:noFill/>
          </a:ln>
        </p:spPr>
        <p:txBody>
          <a:bodyPr wrap="square">
            <a:spAutoFit/>
          </a:bodyPr>
          <a:lstStyle/>
          <a:p>
            <a:pPr algn="ctr" fontAlgn="auto">
              <a:spcBef>
                <a:spcPts val="0"/>
              </a:spcBef>
              <a:spcAft>
                <a:spcPts val="0"/>
              </a:spcAft>
              <a:defRPr/>
            </a:pP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a:t>
            </a:r>
          </a:p>
        </p:txBody>
      </p:sp>
    </p:spTree>
    <p:extLst>
      <p:ext uri="{BB962C8B-B14F-4D97-AF65-F5344CB8AC3E}">
        <p14:creationId xmlns:p14="http://schemas.microsoft.com/office/powerpoint/2010/main" val="13439447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266640" y="1902423"/>
            <a:ext cx="8572560" cy="1754326"/>
          </a:xfrm>
          <a:prstGeom prst="rect">
            <a:avLst/>
          </a:prstGeom>
          <a:solidFill>
            <a:schemeClr val="tx1">
              <a:lumMod val="65000"/>
              <a:lumOff val="35000"/>
              <a:alpha val="32000"/>
            </a:schemeClr>
          </a:solidFill>
        </p:spPr>
        <p:txBody>
          <a:bodyPr wrap="square">
            <a:spAutoFit/>
          </a:bodyPr>
          <a:lstStyle/>
          <a:p>
            <a:pPr algn="ctr" rtl="1"/>
            <a:r>
              <a:rPr lang="ar-SA" sz="5400" b="1" dirty="0">
                <a:solidFill>
                  <a:srgbClr val="FFFF00"/>
                </a:solidFill>
                <a:effectLst>
                  <a:glow rad="101600">
                    <a:schemeClr val="tx1">
                      <a:alpha val="60000"/>
                    </a:schemeClr>
                  </a:glow>
                </a:effectLst>
                <a:cs typeface="Traditional Arabic" pitchFamily="2" charset="-78"/>
              </a:rPr>
              <a:t>اللَّهُمَّ صَلِّ وَسَلِّمْ وَبَارِكْ عَلَى سَيِّدِنَا مُحَمَّدٍ، وَعَلَى آلِهِ وَأَصْحَابِهِ أَجْمَعِيْنَ</a:t>
            </a:r>
            <a:endParaRPr lang="ms-MY" sz="5400" dirty="0">
              <a:solidFill>
                <a:srgbClr val="FFFF00"/>
              </a:solidFill>
              <a:effectLst>
                <a:glow rad="101600">
                  <a:schemeClr val="tx1">
                    <a:alpha val="60000"/>
                  </a:schemeClr>
                </a:glow>
              </a:effectLst>
              <a:latin typeface="Traditional Arabic" pitchFamily="2" charset="-78"/>
              <a:cs typeface="Traditional Arabic" pitchFamily="2" charset="-78"/>
            </a:endParaRPr>
          </a:p>
        </p:txBody>
      </p:sp>
      <p:sp>
        <p:nvSpPr>
          <p:cNvPr id="4" name="TextBox 3"/>
          <p:cNvSpPr txBox="1"/>
          <p:nvPr/>
        </p:nvSpPr>
        <p:spPr>
          <a:xfrm>
            <a:off x="428596" y="4280118"/>
            <a:ext cx="8286808" cy="2246769"/>
          </a:xfrm>
          <a:prstGeom prst="rect">
            <a:avLst/>
          </a:prstGeom>
          <a:noFill/>
          <a:ln w="57150">
            <a:noFill/>
          </a:ln>
        </p:spPr>
        <p:txBody>
          <a:bodyPr wrap="square">
            <a:spAutoFit/>
          </a:bodyPr>
          <a:lstStyle/>
          <a:p>
            <a:pPr algn="ctr" fontAlgn="auto">
              <a:spcBef>
                <a:spcPts val="0"/>
              </a:spcBef>
              <a:spcAft>
                <a:spcPts val="0"/>
              </a:spcAft>
              <a:defRPr/>
            </a:pP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keberkatan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sekalian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para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p>
        </p:txBody>
      </p:sp>
      <p:sp>
        <p:nvSpPr>
          <p:cNvPr id="5" name="Rectangle 4"/>
          <p:cNvSpPr/>
          <p:nvPr/>
        </p:nvSpPr>
        <p:spPr>
          <a:xfrm>
            <a:off x="533400" y="142528"/>
            <a:ext cx="8215370" cy="954107"/>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13439447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804810" y="293385"/>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Seruan</a:t>
            </a:r>
            <a:r>
              <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2053188"/>
            <a:ext cx="9144000" cy="1200329"/>
          </a:xfrm>
          <a:prstGeom prst="rect">
            <a:avLst/>
          </a:prstGeom>
          <a:solidFill>
            <a:schemeClr val="tx1">
              <a:alpha val="15000"/>
            </a:schemeClr>
          </a:solidFill>
        </p:spPr>
        <p:txBody>
          <a:bodyPr wrap="square">
            <a:spAutoFit/>
          </a:bodyPr>
          <a:lstStyle/>
          <a:p>
            <a:pPr algn="ctr" rtl="1"/>
            <a:r>
              <a:rPr lang="ar-SA" sz="7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فَقَدْ فَازَ الْمُتَّقُوْنَ</a:t>
            </a:r>
            <a:endParaRPr lang="ms-MY" sz="72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211905" y="3886200"/>
            <a:ext cx="8686800" cy="2308324"/>
          </a:xfrm>
          <a:prstGeom prst="rect">
            <a:avLst/>
          </a:prstGeom>
          <a:noFill/>
          <a:ln w="9525">
            <a:noFill/>
          </a:ln>
        </p:spPr>
        <p:txBody>
          <a:bodyPr wrap="square">
            <a:spAutoFit/>
          </a:bodyPr>
          <a:lstStyle/>
          <a:p>
            <a:pPr algn="ctr" fontAlgn="auto">
              <a:spcBef>
                <a:spcPts val="0"/>
              </a:spcBef>
              <a:spcAft>
                <a:spcPts val="0"/>
              </a:spcAft>
              <a:defRPr/>
            </a:pP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sebenar-benarnya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sesungguhnya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berjayalah</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orang-orang yang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p>
        </p:txBody>
      </p:sp>
    </p:spTree>
    <p:extLst>
      <p:ext uri="{BB962C8B-B14F-4D97-AF65-F5344CB8AC3E}">
        <p14:creationId xmlns:p14="http://schemas.microsoft.com/office/powerpoint/2010/main" val="13439447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23000" b="-23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1435788"/>
            <a:ext cx="8830566" cy="3212412"/>
          </a:xfrm>
          <a:prstGeom prst="rect">
            <a:avLst/>
          </a:prstGeom>
          <a:noFill/>
          <a:ln w="9525">
            <a:noFill/>
            <a:miter lim="800000"/>
            <a:headEnd/>
            <a:tailEnd/>
          </a:ln>
        </p:spPr>
      </p:pic>
      <p:sp>
        <p:nvSpPr>
          <p:cNvPr id="6" name="TextBox 5"/>
          <p:cNvSpPr txBox="1"/>
          <p:nvPr/>
        </p:nvSpPr>
        <p:spPr>
          <a:xfrm>
            <a:off x="5658242" y="4005617"/>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79512" y="4572000"/>
            <a:ext cx="8929654" cy="1785104"/>
          </a:xfrm>
          <a:prstGeom prst="rect">
            <a:avLst/>
          </a:prstGeom>
          <a:noFill/>
        </p:spPr>
        <p:txBody>
          <a:bodyPr wrap="square">
            <a:spAutoFit/>
          </a:bodyPr>
          <a:lstStyle/>
          <a:p>
            <a:pPr algn="ctr">
              <a:defRPr/>
            </a:pP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Dan Para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p>
          <a:p>
            <a:pPr algn="ctr">
              <a:defRPr/>
            </a:pP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a:p>
            <a:pPr algn="ctr">
              <a:defRPr/>
            </a:pP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891476" y="283332"/>
            <a:ext cx="5525616" cy="1178767"/>
          </a:xfrm>
          <a:prstGeom prst="round2DiagRect">
            <a:avLst>
              <a:gd name="adj1" fmla="val 14211"/>
              <a:gd name="adj2" fmla="val 0"/>
            </a:avLst>
          </a:prstGeom>
          <a:gradFill flip="none" rotWithShape="1">
            <a:gsLst>
              <a:gs pos="0">
                <a:schemeClr val="accent5">
                  <a:lumMod val="20000"/>
                  <a:lumOff val="80000"/>
                </a:schemeClr>
              </a:gs>
              <a:gs pos="50000">
                <a:schemeClr val="accent5">
                  <a:lumMod val="40000"/>
                  <a:lumOff val="60000"/>
                </a:schemeClr>
              </a:gs>
              <a:gs pos="100000">
                <a:schemeClr val="accent5">
                  <a:lumMod val="75000"/>
                </a:scheme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Memperbanyakkan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ucapan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selawat</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dan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salam</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kepada</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Rasulullah</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SAW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chemeClr val="accent5">
              <a:lumMod val="20000"/>
              <a:lumOff val="80000"/>
            </a:schemeClr>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Seruan</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endParaRPr>
          </a:p>
        </p:txBody>
      </p:sp>
    </p:spTree>
    <p:extLst>
      <p:ext uri="{BB962C8B-B14F-4D97-AF65-F5344CB8AC3E}">
        <p14:creationId xmlns:p14="http://schemas.microsoft.com/office/powerpoint/2010/main" val="3209624878"/>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7000"/>
            <a:lum/>
          </a:blip>
          <a:srcRect/>
          <a:stretch>
            <a:fillRect l="-27000" r="-27000" b="-9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304798" y="1114412"/>
            <a:ext cx="8610601" cy="5286388"/>
          </a:xfrm>
          <a:prstGeom prst="rect">
            <a:avLst/>
          </a:prstGeom>
          <a:solidFill>
            <a:schemeClr val="tx1">
              <a:alpha val="55000"/>
            </a:schemeClr>
          </a:solid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2438400" y="304800"/>
            <a:ext cx="4572000" cy="575672"/>
          </a:xfrm>
          <a:prstGeom prst="rect">
            <a:avLst/>
          </a:prstGeom>
          <a:noFill/>
          <a:ln w="53975" cmpd="thickThin">
            <a:noFill/>
          </a:ln>
          <a:effectLst>
            <a:innerShdw blurRad="63500" dist="50800" dir="16200000">
              <a:prstClr val="black">
                <a:alpha val="50000"/>
              </a:prstClr>
            </a:inn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dirty="0" err="1">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Black" pitchFamily="34" charset="0"/>
              </a:rPr>
              <a:t>Selawat</a:t>
            </a:r>
            <a:endParaRPr lang="ms-MY" sz="4800" dirty="0">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4166588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6000" r="-6000"/>
          </a:stretch>
        </a:blipFill>
        <a:effectLst/>
      </p:bgPr>
    </p:bg>
    <p:spTree>
      <p:nvGrpSpPr>
        <p:cNvPr id="1" name=""/>
        <p:cNvGrpSpPr/>
        <p:nvPr/>
      </p:nvGrpSpPr>
      <p:grpSpPr>
        <a:xfrm>
          <a:off x="0" y="0"/>
          <a:ext cx="0" cy="0"/>
          <a:chOff x="0" y="0"/>
          <a:chExt cx="0" cy="0"/>
        </a:xfrm>
      </p:grpSpPr>
      <p:sp>
        <p:nvSpPr>
          <p:cNvPr id="6" name="Rectangle 5"/>
          <p:cNvSpPr/>
          <p:nvPr/>
        </p:nvSpPr>
        <p:spPr>
          <a:xfrm>
            <a:off x="395536" y="1196752"/>
            <a:ext cx="8532440" cy="2585323"/>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5400" b="1" dirty="0">
                <a:solidFill>
                  <a:prstClr val="black"/>
                </a:solidFill>
                <a:effectLst>
                  <a:outerShdw blurRad="38100" dist="38100" dir="2700000" algn="tl">
                    <a:srgbClr val="000000">
                      <a:alpha val="43137"/>
                    </a:srgbClr>
                  </a:outerShdw>
                </a:effectLst>
              </a:rPr>
              <a:t> </a:t>
            </a:r>
            <a:endParaRPr lang="ar-SA" sz="5400" b="1" dirty="0">
              <a:solidFill>
                <a:prstClr val="black"/>
              </a:solidFill>
              <a:effectLst>
                <a:outerShdw blurRad="38100" dist="38100" dir="2700000" algn="tl">
                  <a:srgbClr val="000000">
                    <a:alpha val="43137"/>
                  </a:srgbClr>
                </a:outerShdw>
              </a:effectLst>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سَمِيْعٌ قَرِيْبٌ مُجِيْبُ الدَّعَوَات. </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8" name="Rectangle 7"/>
          <p:cNvSpPr/>
          <p:nvPr/>
        </p:nvSpPr>
        <p:spPr>
          <a:xfrm>
            <a:off x="415811" y="4365104"/>
            <a:ext cx="8532440" cy="175432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ادْفَعْ عَنَّا الْبَلاءَ وَالْوَبَاءَ وَالْفَحْشَاءَ</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مَا لا يَصْرِفُهُ غَيْرُكَ</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2" name="Rectangle 1">
            <a:extLst>
              <a:ext uri="{FF2B5EF4-FFF2-40B4-BE49-F238E27FC236}">
                <a16:creationId xmlns:a16="http://schemas.microsoft.com/office/drawing/2014/main" xmlns="" id="{6527E085-52C5-C95D-A8C6-AA993AE38800}"/>
              </a:ext>
            </a:extLst>
          </p:cNvPr>
          <p:cNvSpPr/>
          <p:nvPr/>
        </p:nvSpPr>
        <p:spPr>
          <a:xfrm>
            <a:off x="3045296" y="148310"/>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7591117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6000" r="-6000"/>
          </a:stretch>
        </a:blipFill>
        <a:effectLst/>
      </p:bgPr>
    </p:bg>
    <p:spTree>
      <p:nvGrpSpPr>
        <p:cNvPr id="1" name=""/>
        <p:cNvGrpSpPr/>
        <p:nvPr/>
      </p:nvGrpSpPr>
      <p:grpSpPr>
        <a:xfrm>
          <a:off x="0" y="0"/>
          <a:ext cx="0" cy="0"/>
          <a:chOff x="0" y="0"/>
          <a:chExt cx="0" cy="0"/>
        </a:xfrm>
      </p:grpSpPr>
      <p:sp>
        <p:nvSpPr>
          <p:cNvPr id="7" name="Rectangle 6"/>
          <p:cNvSpPr/>
          <p:nvPr/>
        </p:nvSpPr>
        <p:spPr>
          <a:xfrm>
            <a:off x="3045296" y="148310"/>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381000" y="1143000"/>
            <a:ext cx="8532440" cy="517064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إِنَّا نَعُوذُ بِكَ مِنَ البَرَصِ وَالْجُنُونِ وَالْجُذَامِ وَمِن سَيِّئِ الأَسْقَامِ. </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اشْفِ مَرْضَانَا وَارْحَمْ مَّوْتَانَا، وَالْطُفْ بِنَا فِيمَا نَزَلَ بِنَا</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180532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xmlns="" id="{9C16CAAB-55B1-F100-8E46-749B116DA5B5}"/>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2758" b="86492" l="18000" r="82000">
                        <a14:foregroundMark x1="48500" y1="39400" x2="48500" y2="39400"/>
                        <a14:foregroundMark x1="50250" y1="29268" x2="50250" y2="29268"/>
                        <a14:foregroundMark x1="36875" y1="16135" x2="36875" y2="16135"/>
                        <a14:foregroundMark x1="63250" y1="15009" x2="63250" y2="15009"/>
                        <a14:foregroundMark x1="38125" y1="13884" x2="38125" y2="13884"/>
                        <a14:foregroundMark x1="61500" y1="13133" x2="61500" y2="13133"/>
                        <a14:foregroundMark x1="38125" y1="12758" x2="38125" y2="12758"/>
                        <a14:foregroundMark x1="49750" y1="22139" x2="49750" y2="22139"/>
                        <a14:foregroundMark x1="60000" y1="43902" x2="60000" y2="43902"/>
                        <a14:foregroundMark x1="40125" y1="42777" x2="40125" y2="42777"/>
                        <a14:foregroundMark x1="51000" y1="65103" x2="51000" y2="65103"/>
                        <a14:foregroundMark x1="47125" y1="84615" x2="47125" y2="84615"/>
                        <a14:foregroundMark x1="42625" y1="84615" x2="42625" y2="84615"/>
                        <a14:foregroundMark x1="55500" y1="84991" x2="55500" y2="84991"/>
                        <a14:foregroundMark x1="53500" y1="86492" x2="53500" y2="86492"/>
                      </a14:backgroundRemoval>
                    </a14:imgEffect>
                  </a14:imgLayer>
                </a14:imgProps>
              </a:ext>
              <a:ext uri="{28A0092B-C50C-407E-A947-70E740481C1C}">
                <a14:useLocalDpi xmlns:a14="http://schemas.microsoft.com/office/drawing/2010/main" val="0"/>
              </a:ext>
            </a:extLst>
          </a:blip>
          <a:srcRect l="10000" t="7974" r="10000" b="7974"/>
          <a:stretch/>
        </p:blipFill>
        <p:spPr>
          <a:xfrm>
            <a:off x="6705600" y="30480"/>
            <a:ext cx="2534920" cy="1774444"/>
          </a:xfrm>
          <a:prstGeom prst="rect">
            <a:avLst/>
          </a:prstGeom>
          <a:effectLst>
            <a:glow rad="317500">
              <a:schemeClr val="bg1">
                <a:alpha val="70000"/>
              </a:schemeClr>
            </a:glow>
          </a:effectLst>
        </p:spPr>
      </p:pic>
      <p:sp>
        <p:nvSpPr>
          <p:cNvPr id="4" name="TextBox 3">
            <a:extLst>
              <a:ext uri="{FF2B5EF4-FFF2-40B4-BE49-F238E27FC236}">
                <a16:creationId xmlns:a16="http://schemas.microsoft.com/office/drawing/2014/main" xmlns="" id="{C021EBCA-265B-BE95-D774-2ACE142390CC}"/>
              </a:ext>
            </a:extLst>
          </p:cNvPr>
          <p:cNvSpPr txBox="1"/>
          <p:nvPr/>
        </p:nvSpPr>
        <p:spPr>
          <a:xfrm>
            <a:off x="152400" y="706934"/>
            <a:ext cx="8763000" cy="5693866"/>
          </a:xfrm>
          <a:prstGeom prst="rect">
            <a:avLst/>
          </a:prstGeom>
          <a:noFill/>
        </p:spPr>
        <p:txBody>
          <a:bodyPr wrap="square" rtlCol="0">
            <a:spAutoFit/>
          </a:bodyPr>
          <a:lstStyle/>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Kebawah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Duli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Maha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Mulia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Raja Kami</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Wathiqu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Mizan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Zainal Abidin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Ibni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Marhum</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Mahmud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Muktafi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Shah,</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Limpahkanlah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RahmatMu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Untuk</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Juga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Untuk</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Sultanah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a:ln w="0">
                  <a:solidFill>
                    <a:schemeClr val="bg1"/>
                  </a:solidFill>
                </a:ln>
                <a:solidFill>
                  <a:schemeClr val="tx2">
                    <a:lumMod val="75000"/>
                  </a:schemeClr>
                </a:solidFill>
                <a:effectLst>
                  <a:glow rad="152400">
                    <a:srgbClr val="FFFF00">
                      <a:alpha val="72000"/>
                    </a:srgbClr>
                  </a:glow>
                  <a:outerShdw blurRad="38100" dist="38100" dir="2700000" algn="tl">
                    <a:srgbClr val="000000">
                      <a:alpha val="43137"/>
                    </a:srgbClr>
                  </a:outerShdw>
                </a:effectLst>
                <a:latin typeface="Arial Black" panose="020B0A04020102020204" pitchFamily="34" charset="0"/>
                <a:ea typeface="Yu Gothic UI Semilight" panose="020B0400000000000000" pitchFamily="34" charset="-128"/>
                <a:cs typeface="Times New Roman" panose="02020603050405020304" pitchFamily="18" charset="0"/>
              </a:rPr>
              <a:t>Nur</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Zahirah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Sultanah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Terengganu </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Putera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Puteri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Ahli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Keluarga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Keturunan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Kerabat</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endParaRPr lang="en-MY"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p:txBody>
      </p:sp>
    </p:spTree>
    <p:extLst>
      <p:ext uri="{BB962C8B-B14F-4D97-AF65-F5344CB8AC3E}">
        <p14:creationId xmlns:p14="http://schemas.microsoft.com/office/powerpoint/2010/main" val="9110205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6000"/>
            <a:lum/>
          </a:blip>
          <a:srcRect/>
          <a:stretch>
            <a:fillRect t="-1000" b="-1000"/>
          </a:stretch>
        </a:blipFill>
        <a:effectLst/>
      </p:bgPr>
    </p:bg>
    <p:spTree>
      <p:nvGrpSpPr>
        <p:cNvPr id="1" name=""/>
        <p:cNvGrpSpPr/>
        <p:nvPr/>
      </p:nvGrpSpPr>
      <p:grpSpPr>
        <a:xfrm>
          <a:off x="0" y="0"/>
          <a:ext cx="0" cy="0"/>
          <a:chOff x="0" y="0"/>
          <a:chExt cx="0" cy="0"/>
        </a:xfrm>
      </p:grpSpPr>
      <p:sp>
        <p:nvSpPr>
          <p:cNvPr id="3" name="Rectangle 2"/>
          <p:cNvSpPr/>
          <p:nvPr/>
        </p:nvSpPr>
        <p:spPr>
          <a:xfrm>
            <a:off x="427512" y="996077"/>
            <a:ext cx="8335488" cy="2569934"/>
          </a:xfrm>
          <a:prstGeom prst="rect">
            <a:avLst/>
          </a:prstGeom>
          <a:solidFill>
            <a:schemeClr val="accent2">
              <a:lumMod val="50000"/>
              <a:alpha val="55000"/>
            </a:schemeClr>
          </a:solidFill>
        </p:spPr>
        <p:txBody>
          <a:bodyPr wrap="square">
            <a:spAutoFit/>
          </a:bodyPr>
          <a:lstStyle/>
          <a:p>
            <a:pPr algn="ctr">
              <a:lnSpc>
                <a:spcPct val="150000"/>
              </a:lnSpc>
            </a:pPr>
            <a:r>
              <a:rPr lang="ar-SA" sz="56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أَشْهَدُ أَنْ لَا إِلٰهَ إِلَّا اللهُ وَحْدَهُ لَا شَرِيْكَ لَهُ، </a:t>
            </a:r>
          </a:p>
          <a:p>
            <a:pPr algn="ctr">
              <a:lnSpc>
                <a:spcPct val="150000"/>
              </a:lnSpc>
            </a:pPr>
            <a:r>
              <a:rPr lang="ar-SA" sz="56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مُحَمَّدًا عَبْدُهُ وَرَسُولُه، </a:t>
            </a:r>
            <a:endParaRPr lang="en-US" sz="56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427512" y="3749457"/>
            <a:ext cx="8335488" cy="2677656"/>
          </a:xfrm>
          <a:prstGeom prst="rect">
            <a:avLst/>
          </a:prstGeom>
          <a:solidFill>
            <a:schemeClr val="bg1">
              <a:alpha val="40000"/>
            </a:schemeClr>
          </a:solidFill>
          <a:ln w="12700">
            <a:noFill/>
          </a:ln>
        </p:spPr>
        <p:txBody>
          <a:bodyPr wrap="square">
            <a:spAutoFit/>
          </a:bodyPr>
          <a:lstStyle/>
          <a:p>
            <a:pPr algn="ctr" fontAlgn="auto">
              <a:spcBef>
                <a:spcPts val="0"/>
              </a:spcBef>
              <a:spcAft>
                <a:spcPts val="0"/>
              </a:spcAft>
              <a:defRPr/>
            </a:pP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Yang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dan juga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p>
          <a:p>
            <a:pPr algn="ctr" fontAlgn="auto">
              <a:spcBef>
                <a:spcPts val="0"/>
              </a:spcBef>
              <a:spcAft>
                <a:spcPts val="0"/>
              </a:spcAft>
              <a:defRPr/>
            </a:pP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 Muhammad (S.A.W) </a:t>
            </a:r>
          </a:p>
          <a:p>
            <a:pPr algn="ctr" fontAlgn="auto">
              <a:spcBef>
                <a:spcPts val="0"/>
              </a:spcBef>
              <a:spcAft>
                <a:spcPts val="0"/>
              </a:spcAft>
              <a:defRPr/>
            </a:pP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 dan Rasul-Nya.</a:t>
            </a:r>
          </a:p>
        </p:txBody>
      </p:sp>
      <p:sp>
        <p:nvSpPr>
          <p:cNvPr id="6" name="Rectangle 5"/>
          <p:cNvSpPr/>
          <p:nvPr/>
        </p:nvSpPr>
        <p:spPr>
          <a:xfrm>
            <a:off x="427512" y="146463"/>
            <a:ext cx="8259288"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Syahadah</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C021EBCA-265B-BE95-D774-2ACE142390CC}"/>
              </a:ext>
            </a:extLst>
          </p:cNvPr>
          <p:cNvSpPr txBox="1"/>
          <p:nvPr/>
        </p:nvSpPr>
        <p:spPr>
          <a:xfrm>
            <a:off x="152400" y="523756"/>
            <a:ext cx="8915400" cy="5724644"/>
          </a:xfrm>
          <a:prstGeom prst="rect">
            <a:avLst/>
          </a:prstGeom>
          <a:noFill/>
          <a:effectLst>
            <a:glow rad="127000">
              <a:srgbClr val="FFFF00"/>
            </a:glow>
          </a:effectLst>
        </p:spPr>
        <p:txBody>
          <a:bodyPr wrap="square" rtlCol="0">
            <a:spAutoFit/>
          </a:bodyPr>
          <a:lstStyle/>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Para Ulama’,</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Semua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Pembesar</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Hakim-Hakim,</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Pegawai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Kerajaan dan Rakyat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Jelata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Dari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Kalangan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Orang Islam dan </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Mereka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Beriman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Lelaki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dan Perempuan</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Di Dunia 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Akhirat</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Dengan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Segala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RahmatMu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Wahai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Allah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Maha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Penyayang</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Juga Raja Muda Kami</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Tengku Muhammad Ismail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Ibni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Wathiqu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Mizan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Zainal Abidin</a:t>
            </a:r>
          </a:p>
        </p:txBody>
      </p:sp>
      <p:pic>
        <p:nvPicPr>
          <p:cNvPr id="2" name="Picture 1" descr="Logo&#10;&#10;Description automatically generated">
            <a:extLst>
              <a:ext uri="{FF2B5EF4-FFF2-40B4-BE49-F238E27FC236}">
                <a16:creationId xmlns:a16="http://schemas.microsoft.com/office/drawing/2014/main" xmlns="" id="{B8963664-E92E-151D-ADC7-19A46B68E7A3}"/>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2758" b="86492" l="18000" r="82000">
                        <a14:foregroundMark x1="48500" y1="39400" x2="48500" y2="39400"/>
                        <a14:foregroundMark x1="50250" y1="29268" x2="50250" y2="29268"/>
                        <a14:foregroundMark x1="36875" y1="16135" x2="36875" y2="16135"/>
                        <a14:foregroundMark x1="63250" y1="15009" x2="63250" y2="15009"/>
                        <a14:foregroundMark x1="38125" y1="13884" x2="38125" y2="13884"/>
                        <a14:foregroundMark x1="61500" y1="13133" x2="61500" y2="13133"/>
                        <a14:foregroundMark x1="38125" y1="12758" x2="38125" y2="12758"/>
                        <a14:foregroundMark x1="49750" y1="22139" x2="49750" y2="22139"/>
                        <a14:foregroundMark x1="60000" y1="43902" x2="60000" y2="43902"/>
                        <a14:foregroundMark x1="40125" y1="42777" x2="40125" y2="42777"/>
                        <a14:foregroundMark x1="51000" y1="65103" x2="51000" y2="65103"/>
                        <a14:foregroundMark x1="47125" y1="84615" x2="47125" y2="84615"/>
                        <a14:foregroundMark x1="42625" y1="84615" x2="42625" y2="84615"/>
                        <a14:foregroundMark x1="55500" y1="84991" x2="55500" y2="84991"/>
                        <a14:foregroundMark x1="53500" y1="86492" x2="53500" y2="86492"/>
                      </a14:backgroundRemoval>
                    </a14:imgEffect>
                  </a14:imgLayer>
                </a14:imgProps>
              </a:ext>
              <a:ext uri="{28A0092B-C50C-407E-A947-70E740481C1C}">
                <a14:useLocalDpi xmlns:a14="http://schemas.microsoft.com/office/drawing/2010/main" val="0"/>
              </a:ext>
            </a:extLst>
          </a:blip>
          <a:srcRect l="10000" t="7974" r="10000" b="7974"/>
          <a:stretch/>
        </p:blipFill>
        <p:spPr>
          <a:xfrm>
            <a:off x="6705600" y="30480"/>
            <a:ext cx="2534920" cy="1774444"/>
          </a:xfrm>
          <a:prstGeom prst="rect">
            <a:avLst/>
          </a:prstGeom>
          <a:effectLst>
            <a:glow rad="317500">
              <a:schemeClr val="bg1">
                <a:alpha val="70000"/>
              </a:schemeClr>
            </a:glow>
          </a:effectLst>
        </p:spPr>
      </p:pic>
    </p:spTree>
    <p:extLst>
      <p:ext uri="{BB962C8B-B14F-4D97-AF65-F5344CB8AC3E}">
        <p14:creationId xmlns:p14="http://schemas.microsoft.com/office/powerpoint/2010/main" val="13342888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533400" y="1107043"/>
            <a:ext cx="8199911" cy="4524315"/>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200" b="1" dirty="0">
                <a:solidFill>
                  <a:srgbClr val="FF0000"/>
                </a:solidFill>
              </a:rPr>
              <a:t>Ya Allah, Ya Rahman, Ya Rahim</a:t>
            </a:r>
          </a:p>
          <a:p>
            <a:pPr algn="just"/>
            <a:endParaRPr lang="ms-MY" sz="3200" b="1" dirty="0">
              <a:solidFill>
                <a:srgbClr val="FF0000"/>
              </a:solidFill>
            </a:endParaRPr>
          </a:p>
          <a:p>
            <a:pPr algn="just"/>
            <a:r>
              <a:rPr lang="ms-MY" sz="3200" b="1" dirty="0">
                <a:solidFill>
                  <a:schemeClr val="accent5">
                    <a:lumMod val="50000"/>
                  </a:schemeClr>
                </a:solidFill>
              </a:rPr>
              <a:t>Perbaikilah hubungan antara kami, pertautkanlah hati-hati kami dengan penuh kasih sayang, limpahkanlah dalam kehidupan keluarga kami sakinah, mawaddah dan rahmah. Hidupkanlah semangat bekerjasama dan bersatu padu dalam kejiranan dan qaryah kami. </a:t>
            </a:r>
            <a:endParaRPr lang="ms-MY" sz="3200" b="1" dirty="0">
              <a:solidFill>
                <a:schemeClr val="tx1"/>
              </a:solidFill>
            </a:endParaRP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extLst>
      <p:ext uri="{BB962C8B-B14F-4D97-AF65-F5344CB8AC3E}">
        <p14:creationId xmlns:p14="http://schemas.microsoft.com/office/powerpoint/2010/main" val="28472813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533400" y="1107043"/>
            <a:ext cx="8199911" cy="3539430"/>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ms-MY" sz="3200" b="1" dirty="0">
                <a:solidFill>
                  <a:schemeClr val="accent5">
                    <a:lumMod val="50000"/>
                  </a:schemeClr>
                </a:solidFill>
              </a:rPr>
              <a:t>Kurniakanlah kepada para belia dan remaja kami jiwa yang mantap, iman yang teguh, ilmu yang bermanfaat agar mereka menjadi generasi al-Qowiyyul al-Amin, generasi yang hebat lagi amanah. Jauhkanlah mereka daripada perkara-perkara yang boleh menjatuhkan maruah diri, keluarga, masyarakat dan negara. </a:t>
            </a:r>
            <a:endParaRPr lang="ms-MY" sz="3200" b="1" dirty="0">
              <a:solidFill>
                <a:schemeClr val="tx1"/>
              </a:solidFill>
            </a:endParaRP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extLst>
      <p:ext uri="{BB962C8B-B14F-4D97-AF65-F5344CB8AC3E}">
        <p14:creationId xmlns:p14="http://schemas.microsoft.com/office/powerpoint/2010/main" val="11887631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533400" y="1107043"/>
            <a:ext cx="8199911" cy="5016758"/>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r>
              <a:rPr lang="ms-MY" sz="3200" b="1" dirty="0">
                <a:solidFill>
                  <a:srgbClr val="FF0000"/>
                </a:solidFill>
              </a:rPr>
              <a:t>Ya Allah, </a:t>
            </a:r>
          </a:p>
          <a:p>
            <a:endParaRPr lang="ms-MY" sz="3200" b="1" dirty="0">
              <a:solidFill>
                <a:srgbClr val="FF0000"/>
              </a:solidFill>
            </a:endParaRPr>
          </a:p>
          <a:p>
            <a:pPr algn="ctr"/>
            <a:r>
              <a:rPr lang="ms-MY" sz="3200" b="1" dirty="0">
                <a:solidFill>
                  <a:schemeClr val="accent5">
                    <a:lumMod val="50000"/>
                  </a:schemeClr>
                </a:solidFill>
              </a:rPr>
              <a:t>Tunjukkanlah kami jalan-jalan kebaikan dan kesejahteraan, selamatkan kami daripada kegelapan kufur menuju kepada sinar iman, peliharalah akidah kami berpandukan akidah ahli sunnah wal jamaah. Janganlah Engkau pesongkan hati kami daripada kebenaran. Akhiri hayat kami dalam keadaan Islam dan Iman.</a:t>
            </a:r>
            <a:endParaRPr lang="ms-MY" sz="3200" b="1" dirty="0">
              <a:solidFill>
                <a:schemeClr val="tx1"/>
              </a:solidFill>
            </a:endParaRP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extLst>
      <p:ext uri="{BB962C8B-B14F-4D97-AF65-F5344CB8AC3E}">
        <p14:creationId xmlns:p14="http://schemas.microsoft.com/office/powerpoint/2010/main" val="34644765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533400" y="1066800"/>
            <a:ext cx="8199911" cy="5016758"/>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200" b="1" dirty="0">
                <a:solidFill>
                  <a:srgbClr val="FF0000"/>
                </a:solidFill>
              </a:rPr>
              <a:t>Ya Allah, </a:t>
            </a:r>
          </a:p>
          <a:p>
            <a:pPr algn="just"/>
            <a:endParaRPr lang="ms-MY" sz="3200" b="1" dirty="0">
              <a:solidFill>
                <a:schemeClr val="accent5">
                  <a:lumMod val="50000"/>
                </a:schemeClr>
              </a:solidFill>
            </a:endParaRPr>
          </a:p>
          <a:p>
            <a:pPr algn="just"/>
            <a:r>
              <a:rPr lang="ms-MY" sz="3200" b="1" dirty="0">
                <a:solidFill>
                  <a:schemeClr val="accent5">
                    <a:lumMod val="50000"/>
                  </a:schemeClr>
                </a:solidFill>
              </a:rPr>
              <a:t>Jadikanlah negeri Terengganu, negeri yang aman dan damai. Bukakanlah pintu-pintu rezeki dari segala penjuru. Jaukanlah negeri kami ini dan negara umat Islam seluruhnya daripada segala malapetaka, musibah dan apa jua kemurkaanMu. </a:t>
            </a:r>
          </a:p>
          <a:p>
            <a:pPr algn="just"/>
            <a:endParaRPr lang="ms-MY" sz="3200" b="1" dirty="0">
              <a:solidFill>
                <a:schemeClr val="accent5">
                  <a:lumMod val="50000"/>
                </a:schemeClr>
              </a:solidFill>
            </a:endParaRPr>
          </a:p>
          <a:p>
            <a:pPr algn="ctr"/>
            <a:r>
              <a:rPr lang="ms-MY" sz="3200" b="1" dirty="0">
                <a:solidFill>
                  <a:schemeClr val="tx1"/>
                </a:solidFill>
              </a:rPr>
              <a:t>Amin Ya Rabbal alamin.</a:t>
            </a: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extLst>
      <p:ext uri="{BB962C8B-B14F-4D97-AF65-F5344CB8AC3E}">
        <p14:creationId xmlns:p14="http://schemas.microsoft.com/office/powerpoint/2010/main" val="20055397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2000"/>
            <a:lum/>
          </a:blip>
          <a:srcRect/>
          <a:stretch>
            <a:fillRect l="-6000" r="-6000"/>
          </a:stretch>
        </a:blipFill>
        <a:effectLst/>
      </p:bgPr>
    </p:bg>
    <p:spTree>
      <p:nvGrpSpPr>
        <p:cNvPr id="1" name=""/>
        <p:cNvGrpSpPr/>
        <p:nvPr/>
      </p:nvGrpSpPr>
      <p:grpSpPr>
        <a:xfrm>
          <a:off x="0" y="0"/>
          <a:ext cx="0" cy="0"/>
          <a:chOff x="0" y="0"/>
          <a:chExt cx="0" cy="0"/>
        </a:xfrm>
      </p:grpSpPr>
      <p:sp>
        <p:nvSpPr>
          <p:cNvPr id="5" name="Text Box 60"/>
          <p:cNvSpPr txBox="1">
            <a:spLocks noChangeArrowheads="1"/>
          </p:cNvSpPr>
          <p:nvPr/>
        </p:nvSpPr>
        <p:spPr bwMode="auto">
          <a:xfrm>
            <a:off x="228600" y="1143000"/>
            <a:ext cx="8735886" cy="4801314"/>
          </a:xfrm>
          <a:prstGeom prst="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SA" sz="5400" b="1" dirty="0">
                <a:ln w="1905"/>
                <a:solidFill>
                  <a:srgbClr val="C00000"/>
                </a:solidFill>
                <a:effectLst>
                  <a:innerShdw blurRad="69850" dist="43180" dir="5400000">
                    <a:srgbClr val="000000">
                      <a:alpha val="65000"/>
                    </a:srgbClr>
                  </a:innerShdw>
                </a:effectLst>
                <a:cs typeface="Traditional Arabic" pitchFamily="2" charset="-78"/>
              </a:rPr>
              <a:t>رَبَّنَ</a:t>
            </a:r>
            <a:r>
              <a:rPr lang="ar-EG" sz="5400" b="1" dirty="0">
                <a:ln w="1905"/>
                <a:solidFill>
                  <a:srgbClr val="C00000"/>
                </a:solidFill>
                <a:effectLst>
                  <a:innerShdw blurRad="69850" dist="43180" dir="5400000">
                    <a:srgbClr val="000000">
                      <a:alpha val="65000"/>
                    </a:srgbClr>
                  </a:innerShdw>
                </a:effectLst>
                <a:cs typeface="Traditional Arabic" pitchFamily="2" charset="-78"/>
              </a:rPr>
              <a:t>ا آتِنَا فِي الدُّنْيَا حَسَنَةً وَفِي الآخِرَةِ حَسَنَةً </a:t>
            </a:r>
            <a:endParaRPr lang="en-US" sz="5400" b="1" dirty="0">
              <a:ln w="1905"/>
              <a:solidFill>
                <a:srgbClr val="C00000"/>
              </a:solidFill>
              <a:effectLst>
                <a:innerShdw blurRad="69850" dist="43180" dir="5400000">
                  <a:srgbClr val="000000">
                    <a:alpha val="65000"/>
                  </a:srgbClr>
                </a:innerShdw>
              </a:effectLst>
              <a:cs typeface="Traditional Arabic" pitchFamily="2" charset="-78"/>
            </a:endParaRPr>
          </a:p>
          <a:p>
            <a:pPr algn="ctr">
              <a:defRPr/>
            </a:pPr>
            <a:r>
              <a:rPr lang="ar-EG" sz="5400" b="1" dirty="0">
                <a:ln w="1905"/>
                <a:solidFill>
                  <a:srgbClr val="C00000"/>
                </a:solidFill>
                <a:effectLst>
                  <a:innerShdw blurRad="69850" dist="43180" dir="5400000">
                    <a:srgbClr val="000000">
                      <a:alpha val="65000"/>
                    </a:srgbClr>
                  </a:innerShdw>
                </a:effectLst>
                <a:cs typeface="Traditional Arabic" pitchFamily="2" charset="-78"/>
              </a:rPr>
              <a:t> وَقِنَا عَذَابَ النَّارِ</a:t>
            </a:r>
            <a:endParaRPr lang="en-US" sz="5400" b="1" dirty="0">
              <a:solidFill>
                <a:srgbClr val="C000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Kurniakanlah</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Kepada</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Kami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Kebaikan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Di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Dunia</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Dan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Kebaikan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Di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Akhirat</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Serta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Hindarilah</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Kami Dari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Seksaan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Neraka</a:t>
            </a:r>
            <a:endPar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endParaRPr>
          </a:p>
          <a:p>
            <a:pPr algn="ctr">
              <a:defRPr/>
            </a:pPr>
            <a:endPar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cs typeface="Traditional Arabic" pitchFamily="2" charset="-78"/>
            </a:endParaRPr>
          </a:p>
          <a:p>
            <a:pPr algn="ctr">
              <a:defRPr/>
            </a:pPr>
            <a:r>
              <a:rPr lang="ar-EG" sz="40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rPr>
              <a:t>وَصَلَّى اللهُ عَلىَ سَيِّدِنَا مُحَمَّدٍ وَعَلىَ آلِهِ وَصَحْبِهِ وَسَلَّمْ.</a:t>
            </a:r>
            <a:endPar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endParaRPr>
          </a:p>
          <a:p>
            <a:pPr algn="ctr">
              <a:defRPr/>
            </a:pPr>
            <a:endParaRPr lang="en-US" sz="1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Traditional Arabic" pitchFamily="2" charset="-78"/>
            </a:endParaRPr>
          </a:p>
          <a:p>
            <a:pPr algn="ctr">
              <a:defRPr/>
            </a:pPr>
            <a:r>
              <a:rPr lang="ar-EG"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Traditional Arabic" pitchFamily="2" charset="-78"/>
              </a:rPr>
              <a:t> وَالْحَمْدُ للهِ رَبِّ </a:t>
            </a:r>
            <a:r>
              <a:rPr lang="ar-EG"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Traditional Arabic" pitchFamily="2" charset="-78"/>
              </a:rPr>
              <a:t>الْعَالَمِيْنَ</a:t>
            </a:r>
            <a:endParaRPr lang="en-US" sz="36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0" y="152400"/>
            <a:ext cx="4267200" cy="646331"/>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DOA PENUTUP…</a:t>
            </a:r>
          </a:p>
        </p:txBody>
      </p:sp>
    </p:spTree>
    <p:extLst>
      <p:ext uri="{BB962C8B-B14F-4D97-AF65-F5344CB8AC3E}">
        <p14:creationId xmlns:p14="http://schemas.microsoft.com/office/powerpoint/2010/main" val="16036442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a:spLocks noChangeArrowheads="1"/>
          </p:cNvSpPr>
          <p:nvPr/>
        </p:nvSpPr>
        <p:spPr bwMode="auto">
          <a:xfrm>
            <a:off x="457200" y="457200"/>
            <a:ext cx="8382000" cy="5976664"/>
          </a:xfrm>
          <a:prstGeom prst="rect">
            <a:avLst/>
          </a:prstGeom>
          <a:gradFill>
            <a:gsLst>
              <a:gs pos="0">
                <a:schemeClr val="accent1">
                  <a:tint val="50000"/>
                  <a:satMod val="300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4000" b="1" dirty="0">
              <a:ln/>
              <a:solidFill>
                <a:schemeClr val="accent3"/>
              </a:solidFill>
              <a:latin typeface="Monotype Corsiva" pitchFamily="66" charset="0"/>
              <a:cs typeface="Arial" pitchFamily="34" charset="0"/>
            </a:endParaRPr>
          </a:p>
          <a:p>
            <a:pPr algn="ctr">
              <a:defRPr/>
            </a:pPr>
            <a:r>
              <a:rPr lang="ar-SA"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cs typeface="Arial" pitchFamily="34" charset="0"/>
              </a:rPr>
              <a:t>عِبَادَ اللهِ!</a:t>
            </a:r>
          </a:p>
          <a:p>
            <a:pPr algn="ctr">
              <a:defRPr/>
            </a:pPr>
            <a:endParaRPr lang="en-MY" sz="1600" b="1" dirty="0">
              <a:ln/>
              <a:solidFill>
                <a:schemeClr val="accent3"/>
              </a:solidFill>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اُذْكُرُوْا اللهَ الْعَظِيْمَ يَذْكُرْكُمْ، </a:t>
            </a:r>
            <a:endParaRPr lang="en-US"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وَاشْكُرُوْهُ عَلَى نِعَمِهِ يَزِدْكُمْ،</a:t>
            </a:r>
            <a:endParaRPr lang="en-US"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MY" sz="16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algn="ctr"/>
            <a:r>
              <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ea typeface="Calibri" panose="020F0502020204030204" pitchFamily="34" charset="0"/>
                <a:cs typeface="Calibri" panose="020F0502020204030204" pitchFamily="34" charset="0"/>
              </a:rPr>
              <a:t>وَلَذِكْرُ اللهِ أَكْبَرُ، وَاللهُ يَعْلَمُ مَا تَصْنَعُوْنَ</a:t>
            </a:r>
            <a:endPar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Monotype Corsiva" pitchFamily="66" charset="0"/>
              <a:cs typeface="Arial" pitchFamily="34" charset="0"/>
            </a:endParaRPr>
          </a:p>
        </p:txBody>
      </p:sp>
    </p:spTree>
    <p:extLst>
      <p:ext uri="{BB962C8B-B14F-4D97-AF65-F5344CB8AC3E}">
        <p14:creationId xmlns:p14="http://schemas.microsoft.com/office/powerpoint/2010/main" val="1283972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383586" y="404664"/>
            <a:ext cx="8382000" cy="5976664"/>
          </a:xfrm>
          <a:prstGeom prst="rect">
            <a:avLst/>
          </a:prstGeom>
          <a:gradFill>
            <a:gsLst>
              <a:gs pos="0">
                <a:schemeClr val="accent1">
                  <a:tint val="50000"/>
                  <a:satMod val="300000"/>
                  <a:alpha val="34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9600" b="1" dirty="0">
              <a:ln/>
              <a:solidFill>
                <a:schemeClr val="accent3"/>
              </a:solidFill>
              <a:latin typeface="Monotype Corsiva" pitchFamily="66" charset="0"/>
              <a:cs typeface="Arial" pitchFamily="34"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قُوْمُوْا إِلَى صَلاتِكُمْ،</a:t>
            </a: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 يَرْحَمْكُمُ الله</a:t>
            </a:r>
            <a:endParaRPr lang="en-MY" sz="7200" b="1" dirty="0">
              <a:ln/>
              <a:solidFill>
                <a:schemeClr val="accent3"/>
              </a:solidFill>
              <a:latin typeface="Calibri" panose="020F0502020204030204" pitchFamily="34" charset="0"/>
              <a:ea typeface="Calibri" panose="020F0502020204030204" pitchFamily="34" charset="0"/>
            </a:endParaRPr>
          </a:p>
        </p:txBody>
      </p:sp>
      <p:sp>
        <p:nvSpPr>
          <p:cNvPr id="4" name="Rectangle 3"/>
          <p:cNvSpPr/>
          <p:nvPr/>
        </p:nvSpPr>
        <p:spPr>
          <a:xfrm>
            <a:off x="395536" y="260648"/>
            <a:ext cx="8382000" cy="82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16081149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7000"/>
            <a:lum/>
          </a:blip>
          <a:srcRect/>
          <a:stretch>
            <a:fillRect t="-1000" b="-1000"/>
          </a:stretch>
        </a:blipFill>
        <a:effectLst/>
      </p:bgPr>
    </p:bg>
    <p:spTree>
      <p:nvGrpSpPr>
        <p:cNvPr id="1" name=""/>
        <p:cNvGrpSpPr/>
        <p:nvPr/>
      </p:nvGrpSpPr>
      <p:grpSpPr>
        <a:xfrm>
          <a:off x="0" y="0"/>
          <a:ext cx="0" cy="0"/>
          <a:chOff x="0" y="0"/>
          <a:chExt cx="0" cy="0"/>
        </a:xfrm>
      </p:grpSpPr>
      <p:sp>
        <p:nvSpPr>
          <p:cNvPr id="3" name="Rectangle 2"/>
          <p:cNvSpPr/>
          <p:nvPr/>
        </p:nvSpPr>
        <p:spPr>
          <a:xfrm>
            <a:off x="214370" y="914400"/>
            <a:ext cx="8701030" cy="2585323"/>
          </a:xfrm>
          <a:prstGeom prst="rect">
            <a:avLst/>
          </a:prstGeom>
          <a:solidFill>
            <a:srgbClr val="002060">
              <a:alpha val="48000"/>
            </a:srgbClr>
          </a:solidFill>
        </p:spPr>
        <p:txBody>
          <a:bodyPr wrap="square">
            <a:spAutoFit/>
          </a:bodyPr>
          <a:lstStyle/>
          <a:p>
            <a:pPr algn="ctr" rtl="1"/>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اللَّهُمَّ صَلِّ عَلَى سَيِّدِنَا مُحَمَّدٍ،</a:t>
            </a:r>
            <a:endParaRPr lang="en-US"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عَبْدِكَ وَرَسُولِكَ النَّبِيِّ الكَرِيمِ،</a:t>
            </a:r>
          </a:p>
          <a:p>
            <a:pPr algn="ctr" rtl="1"/>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وَعَلَى آلِهِ وَصَحْبِهِ وَسَلِّمْ تَسْلِيمًا كَثِيرًا.</a:t>
            </a:r>
          </a:p>
        </p:txBody>
      </p:sp>
      <p:sp>
        <p:nvSpPr>
          <p:cNvPr id="4" name="TextBox 3"/>
          <p:cNvSpPr txBox="1"/>
          <p:nvPr/>
        </p:nvSpPr>
        <p:spPr>
          <a:xfrm>
            <a:off x="76200" y="3657600"/>
            <a:ext cx="8991600" cy="2677656"/>
          </a:xfrm>
          <a:prstGeom prst="rect">
            <a:avLst/>
          </a:prstGeom>
          <a:solidFill>
            <a:schemeClr val="bg1">
              <a:alpha val="49000"/>
            </a:schemeClr>
          </a:solidFill>
          <a:ln w="57150">
            <a:noFill/>
          </a:ln>
        </p:spPr>
        <p:txBody>
          <a:bodyPr wrap="square">
            <a:spAutoFit/>
          </a:bodyPr>
          <a:lstStyle/>
          <a:p>
            <a:pPr algn="ctr" fontAlgn="auto">
              <a:spcBef>
                <a:spcPts val="0"/>
              </a:spcBef>
              <a:spcAft>
                <a:spcPts val="0"/>
              </a:spcAft>
              <a:defRPr/>
            </a:pPr>
            <a:r>
              <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 Allah, </a:t>
            </a:r>
            <a:r>
              <a:rPr lang="en-U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Nabi Muhammad SAW, Hamba-Mu dan Rasul-Mu Nabi yang </a:t>
            </a:r>
            <a:r>
              <a:rPr lang="en-U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Mulia</a:t>
            </a:r>
            <a:r>
              <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dan </a:t>
            </a:r>
            <a:r>
              <a:rPr lang="en-U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para </a:t>
            </a:r>
            <a:r>
              <a:rPr lang="en-U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limpahkanlah</a:t>
            </a:r>
            <a:r>
              <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kepada</a:t>
            </a:r>
            <a:r>
              <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mereka</a:t>
            </a:r>
            <a:r>
              <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dengan</a:t>
            </a:r>
            <a:r>
              <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sebanyak-banyaknya</a:t>
            </a:r>
            <a:endPar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6" name="Rectangle 5"/>
          <p:cNvSpPr/>
          <p:nvPr/>
        </p:nvSpPr>
        <p:spPr>
          <a:xfrm>
            <a:off x="214370" y="150358"/>
            <a:ext cx="8701030" cy="553998"/>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Selawat</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Atas</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p>
        </p:txBody>
      </p:sp>
    </p:spTree>
    <p:extLst>
      <p:ext uri="{BB962C8B-B14F-4D97-AF65-F5344CB8AC3E}">
        <p14:creationId xmlns:p14="http://schemas.microsoft.com/office/powerpoint/2010/main" val="1343944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8000"/>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591557" y="1143000"/>
            <a:ext cx="7942843" cy="1446550"/>
          </a:xfrm>
          <a:prstGeom prst="rect">
            <a:avLst/>
          </a:prstGeom>
          <a:solidFill>
            <a:srgbClr val="7030A0">
              <a:alpha val="51000"/>
            </a:srgbClr>
          </a:solidFill>
        </p:spPr>
        <p:txBody>
          <a:bodyPr wrap="square">
            <a:spAutoFit/>
          </a:bodyPr>
          <a:lstStyle/>
          <a:p>
            <a:pPr algn="ctr" rtl="1"/>
            <a:r>
              <a:rPr lang="ar-SA" sz="8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حَقَّ تُقَاتِهِ</a:t>
            </a:r>
            <a:endParaRPr lang="en-US" sz="8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533400" y="3276600"/>
            <a:ext cx="8077200" cy="2185214"/>
          </a:xfrm>
          <a:prstGeom prst="rect">
            <a:avLst/>
          </a:prstGeom>
          <a:solidFill>
            <a:schemeClr val="bg1">
              <a:alpha val="56000"/>
            </a:schemeClr>
          </a:solidFill>
          <a:ln w="9525">
            <a:noFill/>
          </a:ln>
        </p:spPr>
        <p:txBody>
          <a:bodyPr wrap="square">
            <a:spAutoFit/>
          </a:bodyPr>
          <a:lstStyle/>
          <a:p>
            <a:pPr algn="ctr" fontAlgn="auto">
              <a:spcBef>
                <a:spcPts val="0"/>
              </a:spcBef>
              <a:spcAft>
                <a:spcPts val="0"/>
              </a:spcAft>
              <a:defRPr/>
            </a:pPr>
            <a:endParaRPr lang="es-ES" sz="16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s-ES" sz="4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40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Bertaqwalah</a:t>
            </a:r>
            <a:r>
              <a:rPr lang="es-ES" sz="4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40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kepada</a:t>
            </a:r>
            <a:r>
              <a:rPr lang="es-ES" sz="4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40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Allah</a:t>
            </a:r>
            <a:r>
              <a:rPr lang="es-ES" sz="4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40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Dengan</a:t>
            </a:r>
            <a:r>
              <a:rPr lang="es-ES" sz="4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40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Sebenar-Benar</a:t>
            </a:r>
            <a:r>
              <a:rPr lang="es-ES" sz="4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40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Taqwa</a:t>
            </a:r>
            <a:r>
              <a:rPr lang="es-ES" sz="4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endParaRPr lang="en-US" sz="4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endParaRPr>
          </a:p>
        </p:txBody>
      </p:sp>
      <p:sp>
        <p:nvSpPr>
          <p:cNvPr id="8" name="Rectangle 7"/>
          <p:cNvSpPr/>
          <p:nvPr/>
        </p:nvSpPr>
        <p:spPr>
          <a:xfrm>
            <a:off x="713422" y="152400"/>
            <a:ext cx="7762821"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Pesanan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b="-35000"/>
          </a:stretch>
        </a:blipFill>
        <a:effectLst/>
      </p:bgPr>
    </p:bg>
    <p:spTree>
      <p:nvGrpSpPr>
        <p:cNvPr id="1" name=""/>
        <p:cNvGrpSpPr/>
        <p:nvPr/>
      </p:nvGrpSpPr>
      <p:grpSpPr>
        <a:xfrm>
          <a:off x="0" y="0"/>
          <a:ext cx="0" cy="0"/>
          <a:chOff x="0" y="0"/>
          <a:chExt cx="0" cy="0"/>
        </a:xfrm>
      </p:grpSpPr>
      <p:sp>
        <p:nvSpPr>
          <p:cNvPr id="4" name="Rectangle 3"/>
          <p:cNvSpPr/>
          <p:nvPr/>
        </p:nvSpPr>
        <p:spPr>
          <a:xfrm>
            <a:off x="1485897" y="228600"/>
            <a:ext cx="6172200" cy="1066800"/>
          </a:xfrm>
          <a:prstGeom prst="rect">
            <a:avLst/>
          </a:prstGeom>
          <a:noFill/>
        </p:spPr>
        <p:txBody>
          <a:bodyPr wrap="square" lIns="91440" tIns="45720" rIns="91440" bIns="45720">
            <a:prstTxWarp prst="textPlain">
              <a:avLst/>
            </a:prstTxWarp>
            <a:spAutoFit/>
            <a:scene3d>
              <a:camera prst="orthographicFront"/>
              <a:lightRig rig="soft" dir="tl">
                <a:rot lat="0" lon="0" rev="0"/>
              </a:lightRig>
            </a:scene3d>
            <a:sp3d contourW="25400" prstMaterial="matte">
              <a:contourClr>
                <a:schemeClr val="accent2">
                  <a:tint val="20000"/>
                </a:schemeClr>
              </a:contourClr>
            </a:sp3d>
          </a:bodyPr>
          <a:lstStyle/>
          <a:p>
            <a:pPr algn="ctr"/>
            <a:r>
              <a:rPr lang="en-US" sz="4800" b="1" u="sng" spc="50" dirty="0" err="1">
                <a:ln w="11430"/>
                <a:solidFill>
                  <a:schemeClr val="bg1"/>
                </a:solidFill>
                <a:effectLst>
                  <a:outerShdw blurRad="76200" dist="50800" dir="5400000" algn="tl" rotWithShape="0">
                    <a:srgbClr val="000000">
                      <a:alpha val="65000"/>
                    </a:srgbClr>
                  </a:outerShdw>
                </a:effectLst>
                <a:latin typeface="Agency FB" pitchFamily="34" charset="0"/>
              </a:rPr>
              <a:t>Tajuk</a:t>
            </a:r>
            <a:r>
              <a:rPr lang="en-US" sz="4800" b="1" u="sng" spc="50" dirty="0">
                <a:ln w="11430"/>
                <a:solidFill>
                  <a:schemeClr val="bg1"/>
                </a:solidFill>
                <a:effectLst>
                  <a:outerShdw blurRad="76200" dist="50800" dir="5400000" algn="tl" rotWithShape="0">
                    <a:srgbClr val="000000">
                      <a:alpha val="65000"/>
                    </a:srgbClr>
                  </a:outerShdw>
                </a:effectLst>
                <a:latin typeface="Agency FB" pitchFamily="34" charset="0"/>
              </a:rPr>
              <a:t> Khutbah </a:t>
            </a:r>
            <a:r>
              <a:rPr lang="en-US" sz="4800" b="1" u="sng" spc="50" dirty="0" err="1">
                <a:ln w="11430"/>
                <a:solidFill>
                  <a:schemeClr val="bg1"/>
                </a:solidFill>
                <a:effectLst>
                  <a:outerShdw blurRad="76200" dist="50800" dir="5400000" algn="tl" rotWithShape="0">
                    <a:srgbClr val="000000">
                      <a:alpha val="65000"/>
                    </a:srgbClr>
                  </a:outerShdw>
                </a:effectLst>
                <a:latin typeface="Agency FB" pitchFamily="34" charset="0"/>
              </a:rPr>
              <a:t>Hari</a:t>
            </a:r>
            <a:r>
              <a:rPr lang="en-US" sz="4800" b="1" u="sng" spc="50" dirty="0">
                <a:ln w="11430"/>
                <a:solidFill>
                  <a:schemeClr val="bg1"/>
                </a:solidFill>
                <a:effectLst>
                  <a:outerShdw blurRad="76200" dist="50800" dir="5400000" algn="tl" rotWithShape="0">
                    <a:srgbClr val="000000">
                      <a:alpha val="65000"/>
                    </a:srgbClr>
                  </a:outerShdw>
                </a:effectLst>
                <a:latin typeface="Agency FB" pitchFamily="34" charset="0"/>
              </a:rPr>
              <a:t> </a:t>
            </a:r>
            <a:r>
              <a:rPr lang="en-US" sz="4800" b="1" u="sng" spc="50" dirty="0" err="1">
                <a:ln w="11430"/>
                <a:solidFill>
                  <a:schemeClr val="bg1"/>
                </a:solidFill>
                <a:effectLst>
                  <a:outerShdw blurRad="76200" dist="50800" dir="5400000" algn="tl" rotWithShape="0">
                    <a:srgbClr val="000000">
                      <a:alpha val="65000"/>
                    </a:srgbClr>
                  </a:outerShdw>
                </a:effectLst>
                <a:latin typeface="Agency FB" pitchFamily="34" charset="0"/>
              </a:rPr>
              <a:t>Ini</a:t>
            </a:r>
            <a:r>
              <a:rPr lang="en-US" sz="4800" b="1" u="sng" spc="50" dirty="0">
                <a:ln w="11430"/>
                <a:solidFill>
                  <a:schemeClr val="bg1"/>
                </a:solidFill>
                <a:effectLst>
                  <a:outerShdw blurRad="76200" dist="50800" dir="5400000" algn="tl" rotWithShape="0">
                    <a:srgbClr val="000000">
                      <a:alpha val="65000"/>
                    </a:srgbClr>
                  </a:outerShdw>
                </a:effectLst>
                <a:latin typeface="Agency FB" pitchFamily="34" charset="0"/>
              </a:rPr>
              <a:t> :</a:t>
            </a:r>
          </a:p>
        </p:txBody>
      </p:sp>
      <p:sp>
        <p:nvSpPr>
          <p:cNvPr id="3" name="Rectangle 2"/>
          <p:cNvSpPr/>
          <p:nvPr/>
        </p:nvSpPr>
        <p:spPr>
          <a:xfrm>
            <a:off x="0" y="6400800"/>
            <a:ext cx="9144000" cy="461665"/>
          </a:xfrm>
          <a:prstGeom prst="rect">
            <a:avLst/>
          </a:prstGeom>
          <a:solidFill>
            <a:schemeClr val="bg1">
              <a:alpha val="76000"/>
            </a:schemeClr>
          </a:solidFill>
        </p:spPr>
        <p:txBody>
          <a:bodyPr wrap="square">
            <a:spAutoFit/>
          </a:bodyPr>
          <a:lstStyle/>
          <a:p>
            <a:pPr algn="ctr"/>
            <a:r>
              <a:rPr lang="fi-FI" sz="2400" b="1" dirty="0">
                <a:ln w="10160">
                  <a:solidFill>
                    <a:schemeClr val="accent5"/>
                  </a:solidFill>
                  <a:prstDash val="solid"/>
                </a:ln>
                <a:effectLst>
                  <a:outerShdw blurRad="38100" dist="22860" dir="5400000" algn="tl" rotWithShape="0">
                    <a:srgbClr val="000000">
                      <a:alpha val="30000"/>
                    </a:srgbClr>
                  </a:outerShdw>
                </a:effectLst>
              </a:rPr>
              <a:t>30 Ramadan 1444H </a:t>
            </a:r>
            <a:r>
              <a:rPr lang="fi-FI"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anose="020B0604020202020204" pitchFamily="34" charset="0"/>
                <a:cs typeface="Arial" panose="020B0604020202020204" pitchFamily="34" charset="0"/>
              </a:rPr>
              <a:t>/ </a:t>
            </a:r>
            <a:r>
              <a:rPr lang="fi-FI" sz="2400" b="1" dirty="0">
                <a:ln w="10160">
                  <a:solidFill>
                    <a:schemeClr val="accent5"/>
                  </a:solidFill>
                  <a:prstDash val="solid"/>
                </a:ln>
                <a:effectLst>
                  <a:outerShdw blurRad="38100" dist="22860" dir="5400000" algn="tl" rotWithShape="0">
                    <a:srgbClr val="000000">
                      <a:alpha val="30000"/>
                    </a:srgbClr>
                  </a:outerShdw>
                </a:effectLst>
              </a:rPr>
              <a:t>21 April 2023M</a:t>
            </a:r>
          </a:p>
        </p:txBody>
      </p:sp>
      <p:sp>
        <p:nvSpPr>
          <p:cNvPr id="5" name="Rectangle 4">
            <a:extLst>
              <a:ext uri="{FF2B5EF4-FFF2-40B4-BE49-F238E27FC236}">
                <a16:creationId xmlns:a16="http://schemas.microsoft.com/office/drawing/2014/main" xmlns="" id="{1BA58DF2-6A3A-54DD-577B-303D17DD0F85}"/>
              </a:ext>
            </a:extLst>
          </p:cNvPr>
          <p:cNvSpPr/>
          <p:nvPr/>
        </p:nvSpPr>
        <p:spPr>
          <a:xfrm>
            <a:off x="380997" y="2324606"/>
            <a:ext cx="8382000" cy="3046988"/>
          </a:xfrm>
          <a:prstGeom prst="rect">
            <a:avLst/>
          </a:prstGeom>
        </p:spPr>
        <p:txBody>
          <a:bodyPr wrap="square">
            <a:spAutoFit/>
          </a:bodyPr>
          <a:lstStyle/>
          <a:p>
            <a:pPr algn="ctr"/>
            <a:r>
              <a:rPr lang="it-IT" sz="4800" dirty="0">
                <a:ln w="0"/>
                <a:solidFill>
                  <a:srgbClr val="FFC000"/>
                </a:solidFill>
                <a:effectLst>
                  <a:glow rad="114300">
                    <a:schemeClr val="accent2">
                      <a:lumMod val="50000"/>
                      <a:alpha val="96000"/>
                    </a:schemeClr>
                  </a:glow>
                  <a:reflection blurRad="6350" stA="43000" endPos="22000" dir="5400000" sy="-90000" algn="bl" rotWithShape="0"/>
                </a:effectLst>
                <a:latin typeface="Arial Black" pitchFamily="34" charset="0"/>
              </a:rPr>
              <a:t>BERAKHIRNYA RAMADAN </a:t>
            </a:r>
          </a:p>
          <a:p>
            <a:pPr algn="ctr"/>
            <a:r>
              <a:rPr lang="it-IT" sz="4800" dirty="0">
                <a:ln w="0"/>
                <a:solidFill>
                  <a:srgbClr val="FFC000"/>
                </a:solidFill>
                <a:effectLst>
                  <a:glow rad="114300">
                    <a:schemeClr val="accent2">
                      <a:lumMod val="50000"/>
                      <a:alpha val="96000"/>
                    </a:schemeClr>
                  </a:glow>
                  <a:reflection blurRad="6350" stA="43000" endPos="22000" dir="5400000" sy="-90000" algn="bl" rotWithShape="0"/>
                </a:effectLst>
                <a:latin typeface="Arial Black" pitchFamily="34" charset="0"/>
              </a:rPr>
              <a:t>BUKAN BERAKHIR IBADAH</a:t>
            </a:r>
          </a:p>
        </p:txBody>
      </p:sp>
    </p:spTree>
    <p:extLst>
      <p:ext uri="{BB962C8B-B14F-4D97-AF65-F5344CB8AC3E}">
        <p14:creationId xmlns:p14="http://schemas.microsoft.com/office/powerpoint/2010/main" val="595082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1000"/>
            <a:lum/>
          </a:blip>
          <a:srcRect/>
          <a:stretch>
            <a:fillRect/>
          </a:stretch>
        </a:blipFill>
        <a:effectLst/>
      </p:bgPr>
    </p:bg>
    <p:spTree>
      <p:nvGrpSpPr>
        <p:cNvPr id="1" name=""/>
        <p:cNvGrpSpPr/>
        <p:nvPr/>
      </p:nvGrpSpPr>
      <p:grpSpPr>
        <a:xfrm>
          <a:off x="0" y="0"/>
          <a:ext cx="0" cy="0"/>
          <a:chOff x="0" y="0"/>
          <a:chExt cx="0" cy="0"/>
        </a:xfrm>
      </p:grpSpPr>
      <p:sp>
        <p:nvSpPr>
          <p:cNvPr id="4" name="Rounded Rectangle 7">
            <a:extLst>
              <a:ext uri="{FF2B5EF4-FFF2-40B4-BE49-F238E27FC236}">
                <a16:creationId xmlns:a16="http://schemas.microsoft.com/office/drawing/2014/main" xmlns="" id="{2E6F0238-B174-9238-5832-F7E9087D0E7C}"/>
              </a:ext>
            </a:extLst>
          </p:cNvPr>
          <p:cNvSpPr/>
          <p:nvPr/>
        </p:nvSpPr>
        <p:spPr>
          <a:xfrm>
            <a:off x="419100" y="4480560"/>
            <a:ext cx="8305800" cy="19812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fi-FI" sz="4000" b="1" dirty="0">
                <a:ln w="1905"/>
                <a:solidFill>
                  <a:schemeClr val="tx2"/>
                </a:solidFill>
                <a:effectLst>
                  <a:innerShdw blurRad="69850" dist="43180" dir="5400000">
                    <a:srgbClr val="000000">
                      <a:alpha val="65000"/>
                    </a:srgbClr>
                  </a:innerShdw>
                </a:effectLst>
              </a:rPr>
              <a:t>Tanda Syukur</a:t>
            </a:r>
          </a:p>
          <a:p>
            <a:pPr algn="ctr"/>
            <a:r>
              <a:rPr lang="fi-FI" sz="4000" b="1" dirty="0">
                <a:ln w="1905"/>
                <a:solidFill>
                  <a:schemeClr val="tx2"/>
                </a:solidFill>
                <a:effectLst>
                  <a:innerShdw blurRad="69850" dist="43180" dir="5400000">
                    <a:srgbClr val="000000">
                      <a:alpha val="65000"/>
                    </a:srgbClr>
                  </a:innerShdw>
                </a:effectLst>
              </a:rPr>
              <a:t>Agar kita dipilih lagi untuk berada dalam bulan Ramadan akan datang</a:t>
            </a:r>
            <a:endParaRPr lang="en-US" sz="4000" b="1" dirty="0">
              <a:ln w="1905"/>
              <a:solidFill>
                <a:schemeClr val="tx2"/>
              </a:solidFill>
              <a:effectLst>
                <a:innerShdw blurRad="69850" dist="43180" dir="5400000">
                  <a:srgbClr val="000000">
                    <a:alpha val="65000"/>
                  </a:srgbClr>
                </a:innerShdw>
              </a:effectLst>
            </a:endParaRPr>
          </a:p>
        </p:txBody>
      </p:sp>
      <p:sp>
        <p:nvSpPr>
          <p:cNvPr id="5" name="Rounded Rectangle 7">
            <a:extLst>
              <a:ext uri="{FF2B5EF4-FFF2-40B4-BE49-F238E27FC236}">
                <a16:creationId xmlns:a16="http://schemas.microsoft.com/office/drawing/2014/main" xmlns="" id="{CA799FA2-3992-3463-DBE7-3047936C292E}"/>
              </a:ext>
            </a:extLst>
          </p:cNvPr>
          <p:cNvSpPr/>
          <p:nvPr/>
        </p:nvSpPr>
        <p:spPr>
          <a:xfrm>
            <a:off x="419100" y="381000"/>
            <a:ext cx="8305800" cy="18288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sv-SE" sz="3600" b="1" dirty="0">
                <a:ln w="1905"/>
                <a:solidFill>
                  <a:schemeClr val="tx2"/>
                </a:solidFill>
                <a:effectLst>
                  <a:innerShdw blurRad="69850" dist="43180" dir="5400000">
                    <a:srgbClr val="000000">
                      <a:alpha val="65000"/>
                    </a:srgbClr>
                  </a:innerShdw>
                </a:effectLst>
              </a:rPr>
              <a:t>Setiap Muslim perlu mensyukuri nikmat kurniaan Allah SWT kerana berada dalam bulan Ramadhan yang penuh keberkatan</a:t>
            </a:r>
            <a:endParaRPr lang="en-US" sz="3600" b="1" dirty="0">
              <a:ln w="1905"/>
              <a:solidFill>
                <a:schemeClr val="tx2"/>
              </a:solidFill>
              <a:effectLst>
                <a:innerShdw blurRad="69850" dist="43180" dir="5400000">
                  <a:srgbClr val="000000">
                    <a:alpha val="65000"/>
                  </a:srgbClr>
                </a:innerShdw>
              </a:effectLst>
            </a:endParaRPr>
          </a:p>
        </p:txBody>
      </p:sp>
      <p:sp>
        <p:nvSpPr>
          <p:cNvPr id="2" name="Rectangle 1">
            <a:extLst>
              <a:ext uri="{FF2B5EF4-FFF2-40B4-BE49-F238E27FC236}">
                <a16:creationId xmlns:a16="http://schemas.microsoft.com/office/drawing/2014/main" xmlns="" id="{16748713-4FAB-8C33-36B4-6212A596ED9B}"/>
              </a:ext>
            </a:extLst>
          </p:cNvPr>
          <p:cNvSpPr/>
          <p:nvPr/>
        </p:nvSpPr>
        <p:spPr>
          <a:xfrm>
            <a:off x="352396" y="2644170"/>
            <a:ext cx="8439208" cy="1569660"/>
          </a:xfrm>
          <a:prstGeom prst="rect">
            <a:avLst/>
          </a:prstGeom>
          <a:noFill/>
        </p:spPr>
        <p:txBody>
          <a:bodyPr wrap="square">
            <a:spAutoFit/>
          </a:bodyPr>
          <a:lstStyle/>
          <a:p>
            <a:pPr algn="ctr" rtl="1" fontAlgn="auto">
              <a:spcBef>
                <a:spcPts val="0"/>
              </a:spcBef>
              <a:spcAft>
                <a:spcPts val="0"/>
              </a:spcAft>
              <a:defRPr/>
            </a:pPr>
            <a:r>
              <a:rPr lang="ar-SA" sz="96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96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Tree>
    <p:extLst>
      <p:ext uri="{BB962C8B-B14F-4D97-AF65-F5344CB8AC3E}">
        <p14:creationId xmlns:p14="http://schemas.microsoft.com/office/powerpoint/2010/main" val="4273977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1000"/>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D0A6E456-7216-8046-C1B8-02CC1CA4FB83}"/>
              </a:ext>
            </a:extLst>
          </p:cNvPr>
          <p:cNvSpPr/>
          <p:nvPr/>
        </p:nvSpPr>
        <p:spPr>
          <a:xfrm>
            <a:off x="2324100" y="304800"/>
            <a:ext cx="4495800" cy="990600"/>
          </a:xfrm>
          <a:prstGeom prst="roundRect">
            <a:avLst/>
          </a:prstGeom>
          <a:noFill/>
          <a:ln/>
        </p:spPr>
        <p:style>
          <a:lnRef idx="3">
            <a:schemeClr val="lt1"/>
          </a:lnRef>
          <a:fillRef idx="1">
            <a:schemeClr val="accent5"/>
          </a:fillRef>
          <a:effectRef idx="1">
            <a:schemeClr val="accent5"/>
          </a:effectRef>
          <a:fontRef idx="minor">
            <a:schemeClr val="lt1"/>
          </a:fontRef>
        </p:style>
        <p:txBody>
          <a:bodyPr rtlCol="0" anchor="ctr"/>
          <a:lstStyle/>
          <a:p>
            <a:pPr algn="ctr"/>
            <a:r>
              <a:rPr lang="fi-FI" sz="5400" dirty="0">
                <a:ln>
                  <a:solidFill>
                    <a:sysClr val="windowText" lastClr="000000"/>
                  </a:solidFill>
                </a:ln>
                <a:solidFill>
                  <a:schemeClr val="accent6"/>
                </a:solidFill>
                <a:effectLst>
                  <a:outerShdw blurRad="38100" dist="38100" dir="2700000" algn="tl">
                    <a:srgbClr val="000000">
                      <a:alpha val="43137"/>
                    </a:srgbClr>
                  </a:outerShdw>
                </a:effectLst>
                <a:latin typeface="Arial Black" pitchFamily="34" charset="0"/>
              </a:rPr>
              <a:t>RAMADAN</a:t>
            </a:r>
          </a:p>
        </p:txBody>
      </p:sp>
      <p:sp>
        <p:nvSpPr>
          <p:cNvPr id="4" name="Rounded Rectangle 7">
            <a:extLst>
              <a:ext uri="{FF2B5EF4-FFF2-40B4-BE49-F238E27FC236}">
                <a16:creationId xmlns:a16="http://schemas.microsoft.com/office/drawing/2014/main" xmlns="" id="{2E6F0238-B174-9238-5832-F7E9087D0E7C}"/>
              </a:ext>
            </a:extLst>
          </p:cNvPr>
          <p:cNvSpPr/>
          <p:nvPr/>
        </p:nvSpPr>
        <p:spPr>
          <a:xfrm>
            <a:off x="419100" y="1981200"/>
            <a:ext cx="8305800" cy="19812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fi-FI" sz="4000" b="1" dirty="0">
                <a:ln w="1905"/>
                <a:solidFill>
                  <a:schemeClr val="tx2"/>
                </a:solidFill>
                <a:effectLst>
                  <a:innerShdw blurRad="69850" dist="43180" dir="5400000">
                    <a:srgbClr val="000000">
                      <a:alpha val="65000"/>
                    </a:srgbClr>
                  </a:innerShdw>
                </a:effectLst>
              </a:rPr>
              <a:t>Kita berpeluang untuk melakukan banyak amal ibadah</a:t>
            </a:r>
            <a:endParaRPr lang="en-US" sz="4000" b="1" dirty="0">
              <a:ln w="1905"/>
              <a:solidFill>
                <a:schemeClr val="tx2"/>
              </a:solidFill>
              <a:effectLst>
                <a:innerShdw blurRad="69850" dist="43180" dir="5400000">
                  <a:srgbClr val="000000">
                    <a:alpha val="65000"/>
                  </a:srgbClr>
                </a:innerShdw>
              </a:effectLst>
            </a:endParaRPr>
          </a:p>
        </p:txBody>
      </p:sp>
      <p:sp>
        <p:nvSpPr>
          <p:cNvPr id="5" name="Rounded Rectangle 7">
            <a:extLst>
              <a:ext uri="{FF2B5EF4-FFF2-40B4-BE49-F238E27FC236}">
                <a16:creationId xmlns:a16="http://schemas.microsoft.com/office/drawing/2014/main" xmlns="" id="{CA799FA2-3992-3463-DBE7-3047936C292E}"/>
              </a:ext>
            </a:extLst>
          </p:cNvPr>
          <p:cNvSpPr/>
          <p:nvPr/>
        </p:nvSpPr>
        <p:spPr>
          <a:xfrm>
            <a:off x="419100" y="4419600"/>
            <a:ext cx="8305800" cy="18288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sv-SE" sz="4000" b="1" dirty="0">
                <a:ln w="1905"/>
                <a:solidFill>
                  <a:schemeClr val="tx2"/>
                </a:solidFill>
                <a:effectLst>
                  <a:innerShdw blurRad="69850" dist="43180" dir="5400000">
                    <a:srgbClr val="000000">
                      <a:alpha val="65000"/>
                    </a:srgbClr>
                  </a:innerShdw>
                </a:effectLst>
              </a:rPr>
              <a:t>Madrasah untuk mentarbiah jiwa umat Islam</a:t>
            </a:r>
            <a:endParaRPr lang="en-US" sz="4000" b="1" dirty="0">
              <a:ln w="1905"/>
              <a:solidFill>
                <a:schemeClr val="tx2"/>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890103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D0A6E456-7216-8046-C1B8-02CC1CA4FB83}"/>
              </a:ext>
            </a:extLst>
          </p:cNvPr>
          <p:cNvSpPr/>
          <p:nvPr/>
        </p:nvSpPr>
        <p:spPr>
          <a:xfrm>
            <a:off x="2324100" y="228600"/>
            <a:ext cx="4495800" cy="1371600"/>
          </a:xfrm>
          <a:prstGeom prst="roundRect">
            <a:avLst/>
          </a:prstGeom>
          <a:solidFill>
            <a:schemeClr val="accent5">
              <a:lumMod val="20000"/>
              <a:lumOff val="80000"/>
            </a:schemeClr>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fi-FI" sz="4000" dirty="0">
                <a:ln>
                  <a:solidFill>
                    <a:sysClr val="windowText" lastClr="000000"/>
                  </a:solidFill>
                </a:ln>
                <a:solidFill>
                  <a:schemeClr val="accent6"/>
                </a:solidFill>
                <a:effectLst>
                  <a:outerShdw blurRad="38100" dist="38100" dir="2700000" algn="tl">
                    <a:srgbClr val="000000">
                      <a:alpha val="43137"/>
                    </a:srgbClr>
                  </a:outerShdw>
                </a:effectLst>
                <a:latin typeface="Arial Black" pitchFamily="34" charset="0"/>
              </a:rPr>
              <a:t>BERAKHIRNYA RAMADAN</a:t>
            </a:r>
          </a:p>
        </p:txBody>
      </p:sp>
      <p:sp>
        <p:nvSpPr>
          <p:cNvPr id="4" name="Rounded Rectangle 7">
            <a:extLst>
              <a:ext uri="{FF2B5EF4-FFF2-40B4-BE49-F238E27FC236}">
                <a16:creationId xmlns:a16="http://schemas.microsoft.com/office/drawing/2014/main" xmlns="" id="{2E6F0238-B174-9238-5832-F7E9087D0E7C}"/>
              </a:ext>
            </a:extLst>
          </p:cNvPr>
          <p:cNvSpPr/>
          <p:nvPr/>
        </p:nvSpPr>
        <p:spPr>
          <a:xfrm>
            <a:off x="419100" y="2061210"/>
            <a:ext cx="8305800" cy="18288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pt-BR" sz="4000" b="1" dirty="0">
                <a:ln w="1905"/>
                <a:solidFill>
                  <a:schemeClr val="tx2"/>
                </a:solidFill>
                <a:effectLst>
                  <a:innerShdw blurRad="69850" dist="43180" dir="5400000">
                    <a:srgbClr val="000000">
                      <a:alpha val="65000"/>
                    </a:srgbClr>
                  </a:innerShdw>
                </a:effectLst>
              </a:rPr>
              <a:t>Tidak bermakna tamatlah urusan ibadah kepada Allah SWT</a:t>
            </a:r>
            <a:endParaRPr lang="en-US" sz="4000" b="1" dirty="0">
              <a:ln w="1905"/>
              <a:solidFill>
                <a:schemeClr val="tx2"/>
              </a:solidFill>
              <a:effectLst>
                <a:innerShdw blurRad="69850" dist="43180" dir="5400000">
                  <a:srgbClr val="000000">
                    <a:alpha val="65000"/>
                  </a:srgbClr>
                </a:innerShdw>
              </a:effectLst>
            </a:endParaRPr>
          </a:p>
        </p:txBody>
      </p:sp>
      <p:sp>
        <p:nvSpPr>
          <p:cNvPr id="5" name="Rounded Rectangle 7">
            <a:extLst>
              <a:ext uri="{FF2B5EF4-FFF2-40B4-BE49-F238E27FC236}">
                <a16:creationId xmlns:a16="http://schemas.microsoft.com/office/drawing/2014/main" xmlns="" id="{CA799FA2-3992-3463-DBE7-3047936C292E}"/>
              </a:ext>
            </a:extLst>
          </p:cNvPr>
          <p:cNvSpPr/>
          <p:nvPr/>
        </p:nvSpPr>
        <p:spPr>
          <a:xfrm>
            <a:off x="419100" y="4419600"/>
            <a:ext cx="8305800" cy="18288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sv-SE" sz="3600" b="1" u="sng" dirty="0">
                <a:ln w="1905"/>
                <a:solidFill>
                  <a:srgbClr val="002060"/>
                </a:solidFill>
                <a:effectLst>
                  <a:innerShdw blurRad="69850" dist="43180" dir="5400000">
                    <a:srgbClr val="000000">
                      <a:alpha val="65000"/>
                    </a:srgbClr>
                  </a:innerShdw>
                </a:effectLst>
              </a:rPr>
              <a:t>KEDATANGAN SYAWAL </a:t>
            </a:r>
          </a:p>
          <a:p>
            <a:pPr algn="ctr"/>
            <a:r>
              <a:rPr lang="sv-SE" sz="3600" b="1" dirty="0">
                <a:ln w="1905"/>
                <a:solidFill>
                  <a:schemeClr val="tx2"/>
                </a:solidFill>
                <a:effectLst>
                  <a:innerShdw blurRad="69850" dist="43180" dir="5400000">
                    <a:srgbClr val="000000">
                      <a:alpha val="65000"/>
                    </a:srgbClr>
                  </a:innerShdw>
                </a:effectLst>
              </a:rPr>
              <a:t>Membuka ruang untuk umat Islam meneruskan tarbiah Ramadan</a:t>
            </a:r>
            <a:endParaRPr lang="en-US" sz="3600" b="1" dirty="0">
              <a:ln w="1905"/>
              <a:solidFill>
                <a:schemeClr val="tx2"/>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3163087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12414504</TotalTime>
  <Words>1227</Words>
  <Application>Microsoft Office PowerPoint</Application>
  <PresentationFormat>On-screen Show (4:3)</PresentationFormat>
  <Paragraphs>177</Paragraphs>
  <Slides>37</Slides>
  <Notes>0</Notes>
  <HiddenSlides>0</HiddenSlides>
  <MMClips>0</MMClips>
  <ScaleCrop>false</ScaleCrop>
  <HeadingPairs>
    <vt:vector size="6" baseType="variant">
      <vt:variant>
        <vt:lpstr>Fonts Used</vt:lpstr>
      </vt:variant>
      <vt:variant>
        <vt:i4>15</vt:i4>
      </vt:variant>
      <vt:variant>
        <vt:lpstr>Theme</vt:lpstr>
      </vt:variant>
      <vt:variant>
        <vt:i4>3</vt:i4>
      </vt:variant>
      <vt:variant>
        <vt:lpstr>Slide Titles</vt:lpstr>
      </vt:variant>
      <vt:variant>
        <vt:i4>37</vt:i4>
      </vt:variant>
    </vt:vector>
  </HeadingPairs>
  <TitlesOfParts>
    <vt:vector size="55" baseType="lpstr">
      <vt:lpstr>Arial Unicode MS</vt:lpstr>
      <vt:lpstr>Yu Gothic UI Semilight</vt:lpstr>
      <vt:lpstr>Agency FB</vt:lpstr>
      <vt:lpstr>Aharoni</vt:lpstr>
      <vt:lpstr>Arial</vt:lpstr>
      <vt:lpstr>Arial Black</vt:lpstr>
      <vt:lpstr>Arial Rounded MT Bold</vt:lpstr>
      <vt:lpstr>Bahnschrift Condensed</vt:lpstr>
      <vt:lpstr>Bernard MT Condensed</vt:lpstr>
      <vt:lpstr>Calibri</vt:lpstr>
      <vt:lpstr>Century Schoolbook</vt:lpstr>
      <vt:lpstr>Monotype Corsiva</vt:lpstr>
      <vt:lpstr>Times New Roman</vt:lpstr>
      <vt:lpstr>Traditional Arabic</vt:lpstr>
      <vt:lpstr>Wingdings</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AzlinaDaud</dc:creator>
  <cp:lastModifiedBy>asus</cp:lastModifiedBy>
  <cp:revision>745</cp:revision>
  <dcterms:created xsi:type="dcterms:W3CDTF">2017-12-24T04:47:57Z</dcterms:created>
  <dcterms:modified xsi:type="dcterms:W3CDTF">2023-04-18T02:51:36Z</dcterms:modified>
</cp:coreProperties>
</file>